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42113" cy="98726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72382-A500-496B-9705-C0BCA19571C1}" type="datetimeFigureOut">
              <a:rPr lang="en-US" smtClean="0"/>
              <a:pPr/>
              <a:t>12/17/2015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0D8BA-3E77-4629-B0CA-8B7B66F959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72382-A500-496B-9705-C0BCA19571C1}" type="datetimeFigureOut">
              <a:rPr lang="en-US" smtClean="0"/>
              <a:pPr/>
              <a:t>12/17/2015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0D8BA-3E77-4629-B0CA-8B7B66F959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72382-A500-496B-9705-C0BCA19571C1}" type="datetimeFigureOut">
              <a:rPr lang="en-US" smtClean="0"/>
              <a:pPr/>
              <a:t>12/17/2015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0D8BA-3E77-4629-B0CA-8B7B66F959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72382-A500-496B-9705-C0BCA19571C1}" type="datetimeFigureOut">
              <a:rPr lang="en-US" smtClean="0"/>
              <a:pPr/>
              <a:t>12/17/2015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0D8BA-3E77-4629-B0CA-8B7B66F959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72382-A500-496B-9705-C0BCA19571C1}" type="datetimeFigureOut">
              <a:rPr lang="en-US" smtClean="0"/>
              <a:pPr/>
              <a:t>12/17/2015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0D8BA-3E77-4629-B0CA-8B7B66F959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72382-A500-496B-9705-C0BCA19571C1}" type="datetimeFigureOut">
              <a:rPr lang="en-US" smtClean="0"/>
              <a:pPr/>
              <a:t>12/17/2015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0D8BA-3E77-4629-B0CA-8B7B66F959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72382-A500-496B-9705-C0BCA19571C1}" type="datetimeFigureOut">
              <a:rPr lang="en-US" smtClean="0"/>
              <a:pPr/>
              <a:t>12/17/2015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0D8BA-3E77-4629-B0CA-8B7B66F959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72382-A500-496B-9705-C0BCA19571C1}" type="datetimeFigureOut">
              <a:rPr lang="en-US" smtClean="0"/>
              <a:pPr/>
              <a:t>12/17/2015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0D8BA-3E77-4629-B0CA-8B7B66F959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72382-A500-496B-9705-C0BCA19571C1}" type="datetimeFigureOut">
              <a:rPr lang="en-US" smtClean="0"/>
              <a:pPr/>
              <a:t>12/17/2015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0D8BA-3E77-4629-B0CA-8B7B66F959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72382-A500-496B-9705-C0BCA19571C1}" type="datetimeFigureOut">
              <a:rPr lang="en-US" smtClean="0"/>
              <a:pPr/>
              <a:t>12/17/2015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0D8BA-3E77-4629-B0CA-8B7B66F959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72382-A500-496B-9705-C0BCA19571C1}" type="datetimeFigureOut">
              <a:rPr lang="en-US" smtClean="0"/>
              <a:pPr/>
              <a:t>12/17/2015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0D8BA-3E77-4629-B0CA-8B7B66F959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C72382-A500-496B-9705-C0BCA19571C1}" type="datetimeFigureOut">
              <a:rPr lang="en-US" smtClean="0"/>
              <a:pPr/>
              <a:t>12/17/2015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A0D8BA-3E77-4629-B0CA-8B7B66F9591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42000"/>
            <a:lum bright="20000" contrast="53000"/>
          </a:blip>
          <a:srcRect/>
          <a:stretch>
            <a:fillRect l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19872" y="5373216"/>
            <a:ext cx="3888432" cy="1484784"/>
          </a:xfrm>
        </p:spPr>
        <p:txBody>
          <a:bodyPr>
            <a:normAutofit lnSpcReduction="10000"/>
          </a:bodyPr>
          <a:lstStyle/>
          <a:p>
            <a:pPr algn="just" rtl="1">
              <a:defRPr/>
            </a:pPr>
            <a:r>
              <a:rPr lang="fa-IR" sz="2400" i="1" dirty="0">
                <a:solidFill>
                  <a:schemeClr val="tx1"/>
                </a:solidFill>
                <a:cs typeface="B Nazanin" pitchFamily="2" charset="-78"/>
              </a:rPr>
              <a:t>محل برگزاری:</a:t>
            </a:r>
          </a:p>
          <a:p>
            <a:pPr algn="justLow" rtl="1">
              <a:defRPr/>
            </a:pPr>
            <a:r>
              <a:rPr lang="fa-IR" sz="2000" b="1" dirty="0" smtClean="0">
                <a:solidFill>
                  <a:schemeClr val="tx1"/>
                </a:solidFill>
                <a:latin typeface="+mj-lt"/>
                <a:cs typeface="B Nazanin" pitchFamily="2" charset="-78"/>
              </a:rPr>
              <a:t>تهران- خ انقلاب- کوچه سعید- دانشگاه فرهنگیان- مرکز آموزش عالی شهید شرافت </a:t>
            </a:r>
            <a:r>
              <a:rPr lang="en-US" sz="2000" b="1" dirty="0" smtClean="0">
                <a:solidFill>
                  <a:schemeClr val="tx1"/>
                </a:solidFill>
                <a:latin typeface="+mj-lt"/>
                <a:cs typeface="B Nazanin" pitchFamily="2" charset="-78"/>
              </a:rPr>
              <a:t>–</a:t>
            </a:r>
          </a:p>
          <a:p>
            <a:pPr algn="justLow" rtl="1">
              <a:defRPr/>
            </a:pPr>
            <a:r>
              <a:rPr lang="fa-IR" sz="2000" b="1" dirty="0" smtClean="0">
                <a:solidFill>
                  <a:schemeClr val="tx1"/>
                </a:solidFill>
                <a:latin typeface="+mj-lt"/>
                <a:cs typeface="B Nazanin" pitchFamily="2" charset="-78"/>
              </a:rPr>
              <a:t>سایت شماره یک</a:t>
            </a:r>
            <a:endParaRPr lang="fa-IR" sz="2400" b="1" dirty="0">
              <a:solidFill>
                <a:schemeClr val="tx1"/>
              </a:solidFill>
              <a:latin typeface="+mj-lt"/>
              <a:cs typeface="B Nazanin" pitchFamily="2" charset="-78"/>
            </a:endParaRPr>
          </a:p>
          <a:p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179512" y="2492896"/>
            <a:ext cx="8568952" cy="576064"/>
          </a:xfrm>
        </p:spPr>
        <p:txBody>
          <a:bodyPr>
            <a:normAutofit fontScale="90000"/>
          </a:bodyPr>
          <a:lstStyle/>
          <a:p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ChemOffice</a:t>
            </a:r>
            <a:r>
              <a:rPr lang="en-US" sz="4000" b="1" dirty="0" smtClean="0"/>
              <a:t> </a:t>
            </a:r>
            <a:r>
              <a:rPr lang="ar-SA" sz="4000" b="1" dirty="0" smtClean="0"/>
              <a:t>دوره </a:t>
            </a:r>
            <a:r>
              <a:rPr lang="ar-SA" sz="4000" b="1" dirty="0"/>
              <a:t>آموزش</a:t>
            </a:r>
            <a:r>
              <a:rPr lang="fa-IR" sz="4000" b="1" dirty="0"/>
              <a:t>ی </a:t>
            </a:r>
            <a:r>
              <a:rPr lang="ar-SA" sz="4000" b="1" dirty="0"/>
              <a:t>نرم </a:t>
            </a:r>
            <a:r>
              <a:rPr lang="ar-SA" sz="4000" b="1" dirty="0" smtClean="0"/>
              <a:t>افزار</a:t>
            </a:r>
            <a:r>
              <a:rPr lang="en-US" sz="4000" b="1" dirty="0" smtClean="0"/>
              <a:t> </a:t>
            </a:r>
            <a:r>
              <a:rPr lang="en-US" sz="3100" dirty="0"/>
              <a:t/>
            </a:r>
            <a:br>
              <a:rPr lang="en-US" sz="3100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827584" y="260648"/>
            <a:ext cx="792088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ChemOffice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Software Training Course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339752" y="908720"/>
            <a:ext cx="4572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a-IR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9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Decemb</a:t>
            </a:r>
            <a:r>
              <a:rPr lang="en-US" sz="2000" b="1" cap="non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er 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2015</a:t>
            </a:r>
            <a:r>
              <a:rPr lang="en-US" sz="2000" b="1" dirty="0" smtClean="0">
                <a:solidFill>
                  <a:schemeClr val="tx1"/>
                </a:solidFill>
                <a:latin typeface="Copperplate Gothic Bold" pitchFamily="34" charset="0"/>
                <a:cs typeface="+mj-cs"/>
              </a:rPr>
              <a:t/>
            </a:r>
            <a:br>
              <a:rPr lang="en-US" sz="2000" b="1" dirty="0" smtClean="0">
                <a:solidFill>
                  <a:schemeClr val="tx1"/>
                </a:solidFill>
                <a:latin typeface="Copperplate Gothic Bold" pitchFamily="34" charset="0"/>
                <a:cs typeface="+mj-cs"/>
              </a:rPr>
            </a:b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12:00-13:30</a:t>
            </a:r>
            <a:r>
              <a:rPr lang="fa-IR" sz="2000" b="1" dirty="0" smtClean="0">
                <a:solidFill>
                  <a:schemeClr val="tx1"/>
                </a:solidFill>
                <a:latin typeface="Copperplate Gothic Bold" pitchFamily="34" charset="0"/>
                <a:cs typeface="+mj-cs"/>
              </a:rPr>
              <a:t/>
            </a:r>
            <a:br>
              <a:rPr lang="fa-IR" sz="2000" b="1" dirty="0" smtClean="0">
                <a:solidFill>
                  <a:schemeClr val="tx1"/>
                </a:solidFill>
                <a:latin typeface="Copperplate Gothic Bold" pitchFamily="34" charset="0"/>
                <a:cs typeface="+mj-cs"/>
              </a:rPr>
            </a:b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699792" y="2492896"/>
            <a:ext cx="396044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fa-IR" b="1" dirty="0" smtClean="0">
                <a:solidFill>
                  <a:schemeClr val="tx1"/>
                </a:solidFill>
                <a:cs typeface="B Nazanin" pitchFamily="2" charset="-78"/>
              </a:rPr>
              <a:t>28  آذر 1394</a:t>
            </a:r>
            <a:br>
              <a:rPr lang="fa-IR" b="1" dirty="0" smtClean="0">
                <a:solidFill>
                  <a:schemeClr val="tx1"/>
                </a:solidFill>
                <a:cs typeface="B Nazanin" pitchFamily="2" charset="-78"/>
              </a:rPr>
            </a:br>
            <a:r>
              <a:rPr lang="fa-IR" sz="2000" b="1" dirty="0" smtClean="0">
                <a:solidFill>
                  <a:schemeClr val="tx1"/>
                </a:solidFill>
                <a:latin typeface="ACaslon BoldOsF" pitchFamily="18" charset="0"/>
                <a:cs typeface="B Nazanin" pitchFamily="2" charset="-78"/>
              </a:rPr>
              <a:t>13:30-12:00</a:t>
            </a:r>
            <a:r>
              <a:rPr lang="fa-IR" b="1" dirty="0" smtClean="0">
                <a:solidFill>
                  <a:schemeClr val="tx1"/>
                </a:solidFill>
                <a:cs typeface="B Nazanin" pitchFamily="2" charset="-78"/>
              </a:rPr>
              <a:t/>
            </a:r>
            <a:br>
              <a:rPr lang="fa-IR" b="1" dirty="0" smtClean="0">
                <a:solidFill>
                  <a:schemeClr val="tx1"/>
                </a:solidFill>
                <a:cs typeface="B Nazanin" pitchFamily="2" charset="-78"/>
              </a:rPr>
            </a:br>
            <a:endParaRPr lang="en-US" b="1" dirty="0"/>
          </a:p>
        </p:txBody>
      </p:sp>
      <p:sp>
        <p:nvSpPr>
          <p:cNvPr id="10" name="Rectangle 9"/>
          <p:cNvSpPr/>
          <p:nvPr/>
        </p:nvSpPr>
        <p:spPr>
          <a:xfrm>
            <a:off x="971600" y="2492896"/>
            <a:ext cx="32758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a-IR" b="1" dirty="0">
                <a:cs typeface="B Nazanin" pitchFamily="2" charset="-78"/>
              </a:rPr>
              <a:t> </a:t>
            </a:r>
            <a:r>
              <a:rPr lang="fa-IR" b="1" dirty="0" smtClean="0">
                <a:cs typeface="B Nazanin" pitchFamily="2" charset="-78"/>
              </a:rPr>
              <a:t>راضیه نجات</a:t>
            </a:r>
            <a:r>
              <a:rPr lang="fa-IR" dirty="0" smtClean="0">
                <a:cs typeface="B Nazanin" pitchFamily="2" charset="-78"/>
              </a:rPr>
              <a:t>    </a:t>
            </a:r>
          </a:p>
          <a:p>
            <a:pPr algn="ctr"/>
            <a:r>
              <a:rPr lang="fa-IR" b="1" dirty="0" smtClean="0">
                <a:cs typeface="B Nazanin" pitchFamily="2" charset="-78"/>
              </a:rPr>
              <a:t>دکتری شیمی آلی</a:t>
            </a:r>
            <a:endParaRPr lang="en-US" b="1" dirty="0"/>
          </a:p>
        </p:txBody>
      </p:sp>
      <p:pic>
        <p:nvPicPr>
          <p:cNvPr id="11266" name="Picture 2" descr="C:\Users\Nejat\Desktop\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80312" y="4740327"/>
            <a:ext cx="1763688" cy="1929033"/>
          </a:xfrm>
          <a:prstGeom prst="rect">
            <a:avLst/>
          </a:prstGeom>
          <a:noFill/>
        </p:spPr>
      </p:pic>
      <p:pic>
        <p:nvPicPr>
          <p:cNvPr id="11267" name="Picture 3" descr="C:\Users\Nejat\Desktop\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15816" y="3284984"/>
            <a:ext cx="3238983" cy="1584176"/>
          </a:xfrm>
          <a:prstGeom prst="rect">
            <a:avLst/>
          </a:prstGeom>
          <a:noFill/>
        </p:spPr>
      </p:pic>
      <p:pic>
        <p:nvPicPr>
          <p:cNvPr id="11268" name="Picture 4" descr="C:\Users\Nejat\Desktop\3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04248" y="2492896"/>
            <a:ext cx="2123728" cy="1728192"/>
          </a:xfrm>
          <a:prstGeom prst="rect">
            <a:avLst/>
          </a:prstGeom>
          <a:noFill/>
        </p:spPr>
      </p:pic>
      <p:pic>
        <p:nvPicPr>
          <p:cNvPr id="11269" name="Picture 5" descr="C:\Users\Nejat\Desktop\1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5822504"/>
            <a:ext cx="1541989" cy="10354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156</TotalTime>
  <Words>42</Words>
  <Application>Microsoft Office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ChemOffice دوره آموزشی نرم افزار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dcdef</dc:title>
  <dc:creator>Nejat</dc:creator>
  <cp:lastModifiedBy>raz</cp:lastModifiedBy>
  <cp:revision>24</cp:revision>
  <dcterms:created xsi:type="dcterms:W3CDTF">2015-11-24T06:40:46Z</dcterms:created>
  <dcterms:modified xsi:type="dcterms:W3CDTF">2015-12-17T11:21:31Z</dcterms:modified>
</cp:coreProperties>
</file>