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41" r:id="rId2"/>
    <p:sldId id="342" r:id="rId3"/>
    <p:sldId id="26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4" r:id="rId13"/>
    <p:sldId id="266" r:id="rId14"/>
    <p:sldId id="267" r:id="rId15"/>
    <p:sldId id="268" r:id="rId16"/>
    <p:sldId id="269" r:id="rId17"/>
    <p:sldId id="354" r:id="rId18"/>
    <p:sldId id="274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3" r:id="rId45"/>
    <p:sldId id="302" r:id="rId46"/>
    <p:sldId id="304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55" r:id="rId79"/>
    <p:sldId id="356" r:id="rId80"/>
    <p:sldId id="357" r:id="rId81"/>
    <p:sldId id="358" r:id="rId82"/>
    <p:sldId id="359" r:id="rId83"/>
    <p:sldId id="360" r:id="rId84"/>
    <p:sldId id="361" r:id="rId85"/>
    <p:sldId id="362" r:id="rId86"/>
    <p:sldId id="363" r:id="rId87"/>
    <p:sldId id="364" r:id="rId88"/>
    <p:sldId id="365" r:id="rId89"/>
    <p:sldId id="366" r:id="rId90"/>
    <p:sldId id="367" r:id="rId91"/>
    <p:sldId id="368" r:id="rId92"/>
    <p:sldId id="343" r:id="rId93"/>
    <p:sldId id="345" r:id="rId94"/>
    <p:sldId id="337" r:id="rId95"/>
    <p:sldId id="346" r:id="rId96"/>
    <p:sldId id="347" r:id="rId97"/>
    <p:sldId id="348" r:id="rId98"/>
    <p:sldId id="349" r:id="rId99"/>
    <p:sldId id="352" r:id="rId100"/>
    <p:sldId id="353" r:id="rId101"/>
  </p:sldIdLst>
  <p:sldSz cx="12192000" cy="6858000"/>
  <p:notesSz cx="6858000" cy="9144000"/>
  <p:embeddedFontLst>
    <p:embeddedFont>
      <p:font typeface="Calibri" panose="020F0502020204030204" pitchFamily="34" charset="0"/>
      <p:regular r:id="rId102"/>
      <p:bold r:id="rId103"/>
    </p:embeddedFont>
    <p:embeddedFont>
      <p:font typeface="Calibri Light" panose="020F0302020204030204" pitchFamily="34" charset="0"/>
      <p:regular r:id="rId104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1jTEj8STCs4oX2GAdJ9hA==" hashData="9BFCmWTkj4ap6F7OVRYRPItY4fbrj6RICrdW8dPfgNcutybh0BBeXy9FRI9wGkMo5buZ3DAMcsjV5yyb1Mh21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aliali" initials="aa" lastIdx="1" clrIdx="0">
    <p:extLst>
      <p:ext uri="{19B8F6BF-5375-455C-9EA6-DF929625EA0E}">
        <p15:presenceInfo xmlns:p15="http://schemas.microsoft.com/office/powerpoint/2012/main" userId="4c63d51bdb5c72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BEB"/>
    <a:srgbClr val="54A8BC"/>
    <a:srgbClr val="2E6876"/>
    <a:srgbClr val="FF3399"/>
    <a:srgbClr val="FF33CC"/>
    <a:srgbClr val="F5B68B"/>
    <a:srgbClr val="E66914"/>
    <a:srgbClr val="080808"/>
    <a:srgbClr val="F1A069"/>
    <a:srgbClr val="F8D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9" autoAdjust="0"/>
    <p:restoredTop sz="94660"/>
  </p:normalViewPr>
  <p:slideViewPr>
    <p:cSldViewPr>
      <p:cViewPr>
        <p:scale>
          <a:sx n="66" d="100"/>
          <a:sy n="66" d="100"/>
        </p:scale>
        <p:origin x="1092" y="7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720" cy="4572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.fntdata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4F63-2169-4E47-B9A1-121620D56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972C3-7FA2-4622-BA0B-F501C77A7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E3976-A3FE-419D-8F89-161D579A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F2C71-3897-4573-84D1-6A842A2E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F3F10-D0B6-42D6-AA36-42EC416F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480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327B-9619-482F-AB32-56390E321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B9382-FFFC-4372-953C-625DCB17D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76BD6-3EAB-4C68-9C36-08A4F82D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36361-A40E-4373-8C4D-8DA35F70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2A197-7853-4936-9AED-6FC5EF08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851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DD8689-DD15-4FD6-8D72-3A85A749D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027F9-5B79-4547-910A-CAA52F80D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39303-1CD6-4D44-9E0E-AE40F950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8629-A13C-4FC0-965A-1762B93D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4A5B6-9F13-42D0-9238-73155978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885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566B-BFB8-4ED4-821C-2DC8DE4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18E19-3880-4D6C-B426-FA004C14B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78A75-A816-41B3-A77D-6AEE0FCF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D1309-B6FA-425D-A59B-69856B06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DCC4E-628A-4698-9A14-A71394E1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573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C1C1-2784-4184-80D0-ED37A9479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093FC-F831-4E77-B6EE-83479B4D8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00FEF-D2BC-45F1-9680-E2426606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2E24-D4C0-4E5C-B2B2-75172E72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0695B-7DD7-4A03-9960-B31C7D97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451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EA147-2765-4103-B3A6-B75557C3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13294-4AE3-4158-9977-E8F3ADDA0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CD369-488F-4ACA-90C4-56AA8EB89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CC2B2-681A-488B-B0B0-5C68673C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35746-E023-40A5-8A41-B436B740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A1C47-58FE-4646-81D5-A3FE2DB3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105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2457-8516-4722-A7F6-08281025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CA480-A729-4FEF-BFF9-AD0795A4A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ED8C1-F6BD-42E2-9F85-C8651C356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CCF65-7B9F-4C75-9664-26F480348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4A7AF-5DE7-4C5E-903B-F35E94715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5DAF1-C4F8-4CF0-8837-1C3D0744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34ACD6-DCDC-49DB-AB90-5FC97066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16E0BA-DEC1-48BA-962E-E85CBAE9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3121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C4A6-5683-4E7A-86A5-086899DE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8051-8176-4DB8-A980-37FADD6B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9946-B049-4DCC-A05B-75EFA162D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5E53A-E427-4062-85B2-2DF5410E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113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B94BE1-C9EC-4BE3-8590-4CF02D10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A1AB-7573-4DCF-8DF0-31244618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72F6B-6B61-436F-86C7-CB8C9228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91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FF8AD-6E14-4DE7-A4A5-A36C005A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57731-975B-4E56-92F1-C29E82359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7CCB9-22E0-47D9-9CD2-AF5B18E7E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8E84C-2026-40F9-BED5-31B6330F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D79A7-C9A4-454C-9298-4273C055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0F21B-5D8E-43CF-BADB-28DF17CC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431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3FC3-750F-4336-AAAF-DE818862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6519F2-4D3A-4408-AA27-9147474AA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B3291-8F79-4EA9-9F58-7AFA051E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E1685-9802-45F2-81EB-00562A04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59838-9CFB-4158-B8EB-874B3C5F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169D9-4972-4954-93D2-C31A5B36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807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0FB3A-C81E-4E4F-B503-120E7598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ECDB0-C512-4867-A2F5-452ED724B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7BF9A-0803-4D0E-9B05-388C871BD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F1E79-BCE0-4E6D-B280-7AB56EACE76F}" type="datetimeFigureOut">
              <a:rPr lang="fa-IR" smtClean="0"/>
              <a:t>07/11/1441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9A27-C99A-4AE8-BF34-27EC8D0B7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1B5A1-2804-475B-9368-34596D48F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B2FE0-CA13-406D-B7A6-157FB0E0EE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203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18" Type="http://schemas.openxmlformats.org/officeDocument/2006/relationships/slide" Target="slide92.xml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12" Type="http://schemas.openxmlformats.org/officeDocument/2006/relationships/slide" Target="slide50.xml"/><Relationship Id="rId1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20" Type="http://schemas.openxmlformats.org/officeDocument/2006/relationships/slide" Target="slide7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slide" Target="slide60.xml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slide" Target="slide32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5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8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6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image" Target="../media/image82.jpe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5" Type="http://schemas.openxmlformats.org/officeDocument/2006/relationships/image" Target="../media/image95.jpeg"/><Relationship Id="rId10" Type="http://schemas.openxmlformats.org/officeDocument/2006/relationships/image" Target="../media/image90.jpg"/><Relationship Id="rId19" Type="http://schemas.openxmlformats.org/officeDocument/2006/relationships/slide" Target="slide3.xml"/><Relationship Id="rId4" Type="http://schemas.openxmlformats.org/officeDocument/2006/relationships/image" Target="../media/image84.jpe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image" Target="../media/image82.jpe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5" Type="http://schemas.openxmlformats.org/officeDocument/2006/relationships/image" Target="../media/image95.jpeg"/><Relationship Id="rId10" Type="http://schemas.openxmlformats.org/officeDocument/2006/relationships/image" Target="../media/image90.jpg"/><Relationship Id="rId4" Type="http://schemas.openxmlformats.org/officeDocument/2006/relationships/image" Target="../media/image84.jpe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image" Target="../media/image82.jpe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5" Type="http://schemas.openxmlformats.org/officeDocument/2006/relationships/image" Target="../media/image95.jpeg"/><Relationship Id="rId10" Type="http://schemas.openxmlformats.org/officeDocument/2006/relationships/image" Target="../media/image90.jpg"/><Relationship Id="rId4" Type="http://schemas.openxmlformats.org/officeDocument/2006/relationships/image" Target="../media/image84.jpe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image" Target="../media/image82.jpe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5" Type="http://schemas.openxmlformats.org/officeDocument/2006/relationships/image" Target="../media/image95.jpeg"/><Relationship Id="rId10" Type="http://schemas.openxmlformats.org/officeDocument/2006/relationships/image" Target="../media/image90.jpg"/><Relationship Id="rId4" Type="http://schemas.openxmlformats.org/officeDocument/2006/relationships/image" Target="../media/image84.jpe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5.jpeg"/><Relationship Id="rId3" Type="http://schemas.openxmlformats.org/officeDocument/2006/relationships/image" Target="../media/image99.jpeg"/><Relationship Id="rId7" Type="http://schemas.openxmlformats.org/officeDocument/2006/relationships/image" Target="../media/image89.jpg"/><Relationship Id="rId12" Type="http://schemas.openxmlformats.org/officeDocument/2006/relationships/image" Target="../media/image94.jpg"/><Relationship Id="rId2" Type="http://schemas.openxmlformats.org/officeDocument/2006/relationships/image" Target="../media/image82.jpeg"/><Relationship Id="rId16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11" Type="http://schemas.openxmlformats.org/officeDocument/2006/relationships/image" Target="../media/image93.jpg"/><Relationship Id="rId5" Type="http://schemas.openxmlformats.org/officeDocument/2006/relationships/image" Target="../media/image86.jpg"/><Relationship Id="rId15" Type="http://schemas.openxmlformats.org/officeDocument/2006/relationships/image" Target="../media/image97.jpg"/><Relationship Id="rId10" Type="http://schemas.openxmlformats.org/officeDocument/2006/relationships/image" Target="../media/image92.jpg"/><Relationship Id="rId4" Type="http://schemas.openxmlformats.org/officeDocument/2006/relationships/image" Target="../media/image85.jpg"/><Relationship Id="rId9" Type="http://schemas.openxmlformats.org/officeDocument/2006/relationships/image" Target="../media/image91.jpg"/><Relationship Id="rId14" Type="http://schemas.openxmlformats.org/officeDocument/2006/relationships/image" Target="../media/image96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jpeg"/><Relationship Id="rId3" Type="http://schemas.openxmlformats.org/officeDocument/2006/relationships/image" Target="../media/image100.jpeg"/><Relationship Id="rId7" Type="http://schemas.openxmlformats.org/officeDocument/2006/relationships/image" Target="../media/image90.jpg"/><Relationship Id="rId12" Type="http://schemas.openxmlformats.org/officeDocument/2006/relationships/image" Target="../media/image9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5" Type="http://schemas.openxmlformats.org/officeDocument/2006/relationships/image" Target="../media/image98.jpg"/><Relationship Id="rId10" Type="http://schemas.openxmlformats.org/officeDocument/2006/relationships/image" Target="../media/image93.jpg"/><Relationship Id="rId4" Type="http://schemas.openxmlformats.org/officeDocument/2006/relationships/image" Target="../media/image85.jpg"/><Relationship Id="rId9" Type="http://schemas.openxmlformats.org/officeDocument/2006/relationships/image" Target="../media/image92.jpg"/><Relationship Id="rId14" Type="http://schemas.openxmlformats.org/officeDocument/2006/relationships/image" Target="../media/image97.jp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7.jpg"/><Relationship Id="rId3" Type="http://schemas.openxmlformats.org/officeDocument/2006/relationships/image" Target="../media/image85.jpg"/><Relationship Id="rId7" Type="http://schemas.openxmlformats.org/officeDocument/2006/relationships/image" Target="../media/image91.jpg"/><Relationship Id="rId12" Type="http://schemas.openxmlformats.org/officeDocument/2006/relationships/image" Target="../media/image9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11" Type="http://schemas.openxmlformats.org/officeDocument/2006/relationships/image" Target="../media/image95.jpe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Relationship Id="rId14" Type="http://schemas.openxmlformats.org/officeDocument/2006/relationships/image" Target="../media/image98.jp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13" Type="http://schemas.openxmlformats.org/officeDocument/2006/relationships/image" Target="../media/image98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12" Type="http://schemas.openxmlformats.org/officeDocument/2006/relationships/image" Target="../media/image97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11" Type="http://schemas.openxmlformats.org/officeDocument/2006/relationships/image" Target="../media/image96.jpeg"/><Relationship Id="rId5" Type="http://schemas.openxmlformats.org/officeDocument/2006/relationships/image" Target="../media/image90.jpg"/><Relationship Id="rId10" Type="http://schemas.openxmlformats.org/officeDocument/2006/relationships/image" Target="../media/image95.jpeg"/><Relationship Id="rId4" Type="http://schemas.openxmlformats.org/officeDocument/2006/relationships/image" Target="../media/image89.jpg"/><Relationship Id="rId9" Type="http://schemas.openxmlformats.org/officeDocument/2006/relationships/image" Target="../media/image94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12" Type="http://schemas.openxmlformats.org/officeDocument/2006/relationships/image" Target="../media/image98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11" Type="http://schemas.openxmlformats.org/officeDocument/2006/relationships/image" Target="../media/image97.jpg"/><Relationship Id="rId5" Type="http://schemas.openxmlformats.org/officeDocument/2006/relationships/image" Target="../media/image91.jpg"/><Relationship Id="rId10" Type="http://schemas.openxmlformats.org/officeDocument/2006/relationships/image" Target="../media/image103.jpeg"/><Relationship Id="rId4" Type="http://schemas.openxmlformats.org/officeDocument/2006/relationships/image" Target="../media/image90.jpg"/><Relationship Id="rId9" Type="http://schemas.openxmlformats.org/officeDocument/2006/relationships/image" Target="../media/image102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10" Type="http://schemas.openxmlformats.org/officeDocument/2006/relationships/image" Target="../media/image96.jpeg"/><Relationship Id="rId4" Type="http://schemas.openxmlformats.org/officeDocument/2006/relationships/image" Target="../media/image90.jpg"/><Relationship Id="rId9" Type="http://schemas.openxmlformats.org/officeDocument/2006/relationships/image" Target="../media/image104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4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9.png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8.png"/><Relationship Id="rId4" Type="http://schemas.openxmlformats.org/officeDocument/2006/relationships/image" Target="../media/image10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9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7E3BC2-CB62-48C8-86EB-1949278D6082}"/>
              </a:ext>
            </a:extLst>
          </p:cNvPr>
          <p:cNvSpPr txBox="1"/>
          <p:nvPr/>
        </p:nvSpPr>
        <p:spPr>
          <a:xfrm>
            <a:off x="314325" y="850108"/>
            <a:ext cx="3583032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7200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به نام خدا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1277C7-C871-4677-B165-5BA8283CC07E}"/>
              </a:ext>
            </a:extLst>
          </p:cNvPr>
          <p:cNvCxnSpPr/>
          <p:nvPr/>
        </p:nvCxnSpPr>
        <p:spPr>
          <a:xfrm>
            <a:off x="0" y="1914526"/>
            <a:ext cx="11301412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9DAA7C4A-4EDE-4B60-B1FF-479ECE5CB7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1797174"/>
                  </p:ext>
                </p:extLst>
              </p:nvPr>
            </p:nvGraphicFramePr>
            <p:xfrm>
              <a:off x="5121590" y="8118482"/>
              <a:ext cx="1481893" cy="885716"/>
            </p:xfrm>
            <a:graphic>
              <a:graphicData uri="http://schemas.microsoft.com/office/powerpoint/2016/slidezoom">
                <pslz:sldZm>
                  <pslz:sldZmObj sldId="263" cId="536597669">
                    <pslz:zmPr id="{A94BF769-32EB-4FC3-8A26-B78B88728797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1893" cy="885716"/>
                        </a:xfrm>
                        <a:prstGeom prst="rect">
                          <a:avLst/>
                        </a:prstGeom>
                        <a:ln w="38100">
                          <a:solidFill>
                            <a:schemeClr val="bg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DAA7C4A-4EDE-4B60-B1FF-479ECE5CB7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1590" y="8118482"/>
                <a:ext cx="1481893" cy="885716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9A2D28C-2A08-42E3-BE0D-64D4DEE3330F}"/>
              </a:ext>
            </a:extLst>
          </p:cNvPr>
          <p:cNvSpPr txBox="1"/>
          <p:nvPr/>
        </p:nvSpPr>
        <p:spPr>
          <a:xfrm>
            <a:off x="13562973" y="4239120"/>
            <a:ext cx="19921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کلاس های مجازی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9B11B-B799-4155-8D23-7FC94B1F98F9}"/>
              </a:ext>
            </a:extLst>
          </p:cNvPr>
          <p:cNvSpPr txBox="1"/>
          <p:nvPr/>
        </p:nvSpPr>
        <p:spPr>
          <a:xfrm>
            <a:off x="-4198492" y="5038703"/>
            <a:ext cx="3118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4000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آنلاین و آفلاین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F5850-58ED-4136-91AF-12A7922D9602}"/>
              </a:ext>
            </a:extLst>
          </p:cNvPr>
          <p:cNvSpPr txBox="1"/>
          <p:nvPr/>
        </p:nvSpPr>
        <p:spPr>
          <a:xfrm>
            <a:off x="12674174" y="5161814"/>
            <a:ext cx="34195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solidFill>
                  <a:schemeClr val="bg1"/>
                </a:solidFill>
                <a:cs typeface="2  Yekan" panose="00000400000000000000" pitchFamily="2" charset="-78"/>
              </a:rPr>
              <a:t>علی اصغر ایمان زاده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D5A44D-389D-46EF-A98B-06CFD6B7676A}"/>
              </a:ext>
            </a:extLst>
          </p:cNvPr>
          <p:cNvSpPr/>
          <p:nvPr/>
        </p:nvSpPr>
        <p:spPr>
          <a:xfrm>
            <a:off x="-3739048" y="2524898"/>
            <a:ext cx="181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fa-IR" sz="3600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font"/>
                <a:cs typeface="2  Yekan" panose="00000400000000000000" pitchFamily="2" charset="-78"/>
              </a:rPr>
              <a:t>گروه هنر </a:t>
            </a:r>
            <a:endParaRPr lang="fa-IR" sz="3600" dirty="0">
              <a:solidFill>
                <a:schemeClr val="accent1">
                  <a:lumMod val="75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E4C5A-C57D-4678-AD4A-CA6438FC8926}"/>
              </a:ext>
            </a:extLst>
          </p:cNvPr>
          <p:cNvSpPr/>
          <p:nvPr/>
        </p:nvSpPr>
        <p:spPr>
          <a:xfrm>
            <a:off x="4663556" y="-2426959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dirty="0">
                <a:solidFill>
                  <a:schemeClr val="accent1">
                    <a:lumMod val="75000"/>
                  </a:schemeClr>
                </a:solidFill>
                <a:latin typeface="pfont"/>
                <a:cs typeface="2  Yekan" panose="00000400000000000000" pitchFamily="2" charset="-78"/>
              </a:rPr>
              <a:t>مرکز آموزش عالي شهيد شرافت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4A0535-A2B5-4465-9CBA-869E2AF73292}"/>
              </a:ext>
            </a:extLst>
          </p:cNvPr>
          <p:cNvCxnSpPr>
            <a:cxnSpLocks/>
          </p:cNvCxnSpPr>
          <p:nvPr/>
        </p:nvCxnSpPr>
        <p:spPr>
          <a:xfrm>
            <a:off x="6072185" y="-2494778"/>
            <a:ext cx="0" cy="237333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0B2856-9741-46E4-81FF-29D286C9986E}"/>
              </a:ext>
            </a:extLst>
          </p:cNvPr>
          <p:cNvSpPr txBox="1"/>
          <p:nvPr/>
        </p:nvSpPr>
        <p:spPr>
          <a:xfrm>
            <a:off x="684792" y="7167125"/>
            <a:ext cx="191590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accent2"/>
                </a:solidFill>
                <a:cs typeface="2  Yekan" panose="00000400000000000000" pitchFamily="2" charset="-78"/>
              </a:rPr>
              <a:t>گزارش تصویری از : </a:t>
            </a:r>
          </a:p>
        </p:txBody>
      </p:sp>
      <p:sp>
        <p:nvSpPr>
          <p:cNvPr id="2" name="Action Button: Go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D9D9CF6-DAD7-4CF5-9E75-898B96829775}"/>
              </a:ext>
            </a:extLst>
          </p:cNvPr>
          <p:cNvSpPr/>
          <p:nvPr/>
        </p:nvSpPr>
        <p:spPr>
          <a:xfrm>
            <a:off x="11871960" y="635508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1999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C8F333F-6675-4CFC-97D3-0C5D7BCDF0FB}"/>
              </a:ext>
            </a:extLst>
          </p:cNvPr>
          <p:cNvSpPr/>
          <p:nvPr/>
        </p:nvSpPr>
        <p:spPr>
          <a:xfrm rot="2700000">
            <a:off x="2261068" y="-1255673"/>
            <a:ext cx="9507400" cy="9507398"/>
          </a:xfrm>
          <a:custGeom>
            <a:avLst/>
            <a:gdLst>
              <a:gd name="connsiteX0" fmla="*/ 368482 w 3464292"/>
              <a:gd name="connsiteY0" fmla="*/ 3095798 h 3464292"/>
              <a:gd name="connsiteX1" fmla="*/ 368482 w 3464292"/>
              <a:gd name="connsiteY1" fmla="*/ 2342244 h 3464292"/>
              <a:gd name="connsiteX2" fmla="*/ 0 w 3464292"/>
              <a:gd name="connsiteY2" fmla="*/ 1973762 h 3464292"/>
              <a:gd name="connsiteX3" fmla="*/ 368482 w 3464292"/>
              <a:gd name="connsiteY3" fmla="*/ 1605280 h 3464292"/>
              <a:gd name="connsiteX4" fmla="*/ 1973762 w 3464292"/>
              <a:gd name="connsiteY4" fmla="*/ 0 h 3464292"/>
              <a:gd name="connsiteX5" fmla="*/ 3464292 w 3464292"/>
              <a:gd name="connsiteY5" fmla="*/ 1490530 h 3464292"/>
              <a:gd name="connsiteX6" fmla="*/ 1490530 w 3464292"/>
              <a:gd name="connsiteY6" fmla="*/ 3464292 h 3464292"/>
              <a:gd name="connsiteX7" fmla="*/ 1122036 w 3464292"/>
              <a:gd name="connsiteY7" fmla="*/ 3095798 h 346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4292" h="3464292">
                <a:moveTo>
                  <a:pt x="368482" y="3095798"/>
                </a:moveTo>
                <a:lnTo>
                  <a:pt x="368482" y="2342244"/>
                </a:lnTo>
                <a:lnTo>
                  <a:pt x="0" y="1973762"/>
                </a:lnTo>
                <a:lnTo>
                  <a:pt x="368482" y="1605280"/>
                </a:lnTo>
                <a:lnTo>
                  <a:pt x="1973762" y="0"/>
                </a:lnTo>
                <a:lnTo>
                  <a:pt x="3464292" y="1490530"/>
                </a:lnTo>
                <a:lnTo>
                  <a:pt x="1490530" y="3464292"/>
                </a:lnTo>
                <a:lnTo>
                  <a:pt x="1122036" y="3095798"/>
                </a:ln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9E7764A-322A-435F-A1A0-55E5CD668090}"/>
              </a:ext>
            </a:extLst>
          </p:cNvPr>
          <p:cNvSpPr/>
          <p:nvPr/>
        </p:nvSpPr>
        <p:spPr>
          <a:xfrm rot="2700000">
            <a:off x="2400043" y="-1432371"/>
            <a:ext cx="9860793" cy="9860793"/>
          </a:xfrm>
          <a:custGeom>
            <a:avLst/>
            <a:gdLst>
              <a:gd name="connsiteX0" fmla="*/ 368482 w 3464292"/>
              <a:gd name="connsiteY0" fmla="*/ 3095798 h 3464292"/>
              <a:gd name="connsiteX1" fmla="*/ 368482 w 3464292"/>
              <a:gd name="connsiteY1" fmla="*/ 2342244 h 3464292"/>
              <a:gd name="connsiteX2" fmla="*/ 0 w 3464292"/>
              <a:gd name="connsiteY2" fmla="*/ 1973762 h 3464292"/>
              <a:gd name="connsiteX3" fmla="*/ 368482 w 3464292"/>
              <a:gd name="connsiteY3" fmla="*/ 1605280 h 3464292"/>
              <a:gd name="connsiteX4" fmla="*/ 1973762 w 3464292"/>
              <a:gd name="connsiteY4" fmla="*/ 0 h 3464292"/>
              <a:gd name="connsiteX5" fmla="*/ 3464292 w 3464292"/>
              <a:gd name="connsiteY5" fmla="*/ 1490530 h 3464292"/>
              <a:gd name="connsiteX6" fmla="*/ 1490530 w 3464292"/>
              <a:gd name="connsiteY6" fmla="*/ 3464292 h 3464292"/>
              <a:gd name="connsiteX7" fmla="*/ 1122036 w 3464292"/>
              <a:gd name="connsiteY7" fmla="*/ 3095798 h 346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4292" h="3464292">
                <a:moveTo>
                  <a:pt x="368482" y="3095798"/>
                </a:moveTo>
                <a:lnTo>
                  <a:pt x="368482" y="2342244"/>
                </a:lnTo>
                <a:lnTo>
                  <a:pt x="0" y="1973762"/>
                </a:lnTo>
                <a:lnTo>
                  <a:pt x="368482" y="1605280"/>
                </a:lnTo>
                <a:lnTo>
                  <a:pt x="1973762" y="0"/>
                </a:lnTo>
                <a:lnTo>
                  <a:pt x="3464292" y="1490530"/>
                </a:lnTo>
                <a:lnTo>
                  <a:pt x="1490530" y="3464292"/>
                </a:lnTo>
                <a:lnTo>
                  <a:pt x="1122036" y="309579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BFCB9-42E9-4533-B5B3-50617DF1ECB8}"/>
              </a:ext>
            </a:extLst>
          </p:cNvPr>
          <p:cNvSpPr/>
          <p:nvPr/>
        </p:nvSpPr>
        <p:spPr>
          <a:xfrm>
            <a:off x="4105656" y="1195426"/>
            <a:ext cx="6517166" cy="546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اول - نرم افزار ایندیزاین 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INDESIGN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 (ارسال فیلم آموزشی در سامانه 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LMS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)</a:t>
            </a:r>
            <a:endParaRPr lang="en-US" sz="1300" dirty="0">
              <a:solidFill>
                <a:schemeClr val="accent6">
                  <a:lumMod val="50000"/>
                </a:schemeClr>
              </a:solidFill>
              <a:latin typeface="pfont"/>
              <a:cs typeface="2  Yeka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دوم - آموزش نرم افزار 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INDESIGN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 2 (ارسال فیلم آموزشی در سامانه 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LMS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سوم - آموزش نرم افزار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 INDESIGN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 3 (ارسال فیلم آموزشی در سامانه 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LMS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چهارم - آموزش نرم افزار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 INDESIGN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4(ارسال فیلم آموزشی در سامانه 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LMS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پنجم - آموزش نرم افزار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 INDESIGN  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5  (ارسال فیلم آموزشی در سامانه </a:t>
            </a:r>
            <a:r>
              <a:rPr lang="en-US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LMS</a:t>
            </a: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ششم - کلاس آموزش ایلاستریتور - کلیات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هفتم - کلاس آموزش ایلاستریتور – محیط نرم افزار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هشتم - کلاس فناوری- آنلاین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نهم - آموزش نرم افزار ایلاستریتور – ابزارها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دهم - آموزش نرم افزار ایلاستریتور – ابزارها - منو ها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فیلم های آموزش ایلاستریتور غیر آنلاین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یازدهم - آموزش نرم افزار ایلاستریتور –  منو ها -پنل ها - ترکیب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دوازدهم - آموزش نرم افزار ایلاستریتور – منو ها -پنل ها -سمبل و سه بعدی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سیزدهم - آموزش نرم افزار ایلاستریتور – منو ها -پنل ها -انواع ماسک ها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چهاردهم - آموزش نرم افزار ایلاستریتور – منو ها -پنل ها -انواع پترن - انولوپ - اپیرینس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پانزدهم - آموزش نرم افزار ایلاستریتور –  منو ها -پنل ها -انواع لوگوهاب سه بعدی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300" dirty="0">
                <a:solidFill>
                  <a:schemeClr val="accent6">
                    <a:lumMod val="50000"/>
                  </a:schemeClr>
                </a:solidFill>
                <a:latin typeface="pfont"/>
                <a:cs typeface="2  Yekan" panose="00000400000000000000" pitchFamily="2" charset="-78"/>
              </a:rPr>
              <a:t>جلسه شانزدهم - آموزش نرم افزار ایلاستریتور –  مرور درسها -ساخت براش و تنظیمات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a-IR" sz="1300" dirty="0">
              <a:solidFill>
                <a:schemeClr val="accent6">
                  <a:lumMod val="50000"/>
                </a:schemeClr>
              </a:solidFill>
              <a:latin typeface="pfont"/>
              <a:cs typeface="2  Yeka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6DA900-D69D-47C7-ADBB-BD583382667F}"/>
              </a:ext>
            </a:extLst>
          </p:cNvPr>
          <p:cNvSpPr/>
          <p:nvPr/>
        </p:nvSpPr>
        <p:spPr>
          <a:xfrm rot="2700000">
            <a:off x="11049896" y="1284333"/>
            <a:ext cx="429277" cy="429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F66DB-2413-4232-B032-190E3BB35CA1}"/>
              </a:ext>
            </a:extLst>
          </p:cNvPr>
          <p:cNvSpPr/>
          <p:nvPr/>
        </p:nvSpPr>
        <p:spPr>
          <a:xfrm rot="2700000">
            <a:off x="11049897" y="2290122"/>
            <a:ext cx="429277" cy="42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65B8A7-7230-4AE4-834A-B6FAD29813FF}"/>
              </a:ext>
            </a:extLst>
          </p:cNvPr>
          <p:cNvSpPr/>
          <p:nvPr/>
        </p:nvSpPr>
        <p:spPr>
          <a:xfrm rot="2700000">
            <a:off x="11049898" y="3295911"/>
            <a:ext cx="429277" cy="42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A415F-729C-4333-86CD-CA819C12DE1A}"/>
              </a:ext>
            </a:extLst>
          </p:cNvPr>
          <p:cNvSpPr/>
          <p:nvPr/>
        </p:nvSpPr>
        <p:spPr>
          <a:xfrm rot="2700000">
            <a:off x="11049899" y="4301700"/>
            <a:ext cx="429277" cy="429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29DFE-9A7E-40EF-8F42-0E7F00815D5E}"/>
              </a:ext>
            </a:extLst>
          </p:cNvPr>
          <p:cNvSpPr/>
          <p:nvPr/>
        </p:nvSpPr>
        <p:spPr>
          <a:xfrm rot="2700000">
            <a:off x="11049900" y="5307489"/>
            <a:ext cx="429277" cy="429277"/>
          </a:xfrm>
          <a:prstGeom prst="rect">
            <a:avLst/>
          </a:prstGeom>
          <a:solidFill>
            <a:srgbClr val="FE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3B658A-358D-47F6-8BFD-BFD170797ADC}"/>
              </a:ext>
            </a:extLst>
          </p:cNvPr>
          <p:cNvCxnSpPr>
            <a:cxnSpLocks/>
          </p:cNvCxnSpPr>
          <p:nvPr/>
        </p:nvCxnSpPr>
        <p:spPr>
          <a:xfrm>
            <a:off x="11568080" y="1498971"/>
            <a:ext cx="0" cy="401936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EA515C-F34F-4DFC-9CE0-0BAA7E2D6795}"/>
              </a:ext>
            </a:extLst>
          </p:cNvPr>
          <p:cNvSpPr txBox="1"/>
          <p:nvPr/>
        </p:nvSpPr>
        <p:spPr>
          <a:xfrm>
            <a:off x="3304853" y="632818"/>
            <a:ext cx="6968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000" b="1" dirty="0">
                <a:solidFill>
                  <a:schemeClr val="bg1"/>
                </a:solidFill>
                <a:cs typeface="2  Yekan" panose="00000400000000000000" pitchFamily="2" charset="-78"/>
              </a:rPr>
              <a:t>فناوري اطلاعات و ارتبـاطات در آموزش ارتباط تصويري 2  - </a:t>
            </a:r>
            <a:r>
              <a:rPr lang="fa-IR" sz="2000" dirty="0">
                <a:solidFill>
                  <a:schemeClr val="bg1"/>
                </a:solidFill>
                <a:cs typeface="2  Yekan" panose="00000400000000000000" pitchFamily="2" charset="-78"/>
              </a:rPr>
              <a:t>شانزده</a:t>
            </a:r>
            <a:r>
              <a:rPr lang="en-US" sz="2000" dirty="0">
                <a:solidFill>
                  <a:schemeClr val="bg1"/>
                </a:solidFill>
                <a:cs typeface="2  Yekan" panose="00000400000000000000" pitchFamily="2" charset="-78"/>
              </a:rPr>
              <a:t> </a:t>
            </a:r>
            <a:r>
              <a:rPr lang="fa-IR" sz="2000" dirty="0">
                <a:solidFill>
                  <a:schemeClr val="bg1"/>
                </a:solidFill>
                <a:cs typeface="2  Yekan" panose="00000400000000000000" pitchFamily="2" charset="-78"/>
              </a:rPr>
              <a:t>جلسه </a:t>
            </a:r>
            <a:endParaRPr lang="fa-IR" sz="2000" b="1" dirty="0">
              <a:solidFill>
                <a:schemeClr val="bg1"/>
              </a:solidFill>
              <a:cs typeface="2  Yekan" panose="00000400000000000000" pitchFamily="2" charset="-78"/>
            </a:endParaRPr>
          </a:p>
        </p:txBody>
      </p:sp>
      <p:sp>
        <p:nvSpPr>
          <p:cNvPr id="18" name="Rectangle 17">
            <a:hlinkClick r:id="rId2" action="ppaction://hlinksldjump"/>
            <a:extLst>
              <a:ext uri="{FF2B5EF4-FFF2-40B4-BE49-F238E27FC236}">
                <a16:creationId xmlns:a16="http://schemas.microsoft.com/office/drawing/2014/main" id="{DEB02577-5156-489B-849B-162E33B2276D}"/>
              </a:ext>
            </a:extLst>
          </p:cNvPr>
          <p:cNvSpPr/>
          <p:nvPr/>
        </p:nvSpPr>
        <p:spPr>
          <a:xfrm rot="2700000">
            <a:off x="470844" y="2957119"/>
            <a:ext cx="1040235" cy="1040235"/>
          </a:xfrm>
          <a:prstGeom prst="rect">
            <a:avLst/>
          </a:prstGeom>
          <a:solidFill>
            <a:srgbClr val="FC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29E8F-3998-493B-A180-4C6BA236D525}"/>
              </a:ext>
            </a:extLst>
          </p:cNvPr>
          <p:cNvSpPr txBox="1"/>
          <p:nvPr/>
        </p:nvSpPr>
        <p:spPr>
          <a:xfrm>
            <a:off x="785041" y="2877248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chemeClr val="accent6">
                    <a:lumMod val="50000"/>
                  </a:schemeClr>
                </a:solidFill>
                <a:cs typeface="2  Yekan" panose="00000400000000000000" pitchFamily="2" charset="-78"/>
              </a:rPr>
              <a:t>بازگشت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0B8429-A307-43BA-A639-00E974EFC134}"/>
              </a:ext>
            </a:extLst>
          </p:cNvPr>
          <p:cNvCxnSpPr/>
          <p:nvPr/>
        </p:nvCxnSpPr>
        <p:spPr>
          <a:xfrm flipH="1">
            <a:off x="3352800" y="1195426"/>
            <a:ext cx="795528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98B0C8-F7E3-4B84-B52F-EA9EB3670336}"/>
              </a:ext>
            </a:extLst>
          </p:cNvPr>
          <p:cNvCxnSpPr>
            <a:cxnSpLocks/>
          </p:cNvCxnSpPr>
          <p:nvPr/>
        </p:nvCxnSpPr>
        <p:spPr>
          <a:xfrm flipH="1">
            <a:off x="10270998" y="839701"/>
            <a:ext cx="6899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6B6676-A04A-4725-95F3-13FDE68B2D86}"/>
              </a:ext>
            </a:extLst>
          </p:cNvPr>
          <p:cNvSpPr txBox="1"/>
          <p:nvPr/>
        </p:nvSpPr>
        <p:spPr>
          <a:xfrm>
            <a:off x="10943612" y="626745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44072A-0923-48B4-B928-249FC5AEE779}"/>
              </a:ext>
            </a:extLst>
          </p:cNvPr>
          <p:cNvSpPr txBox="1"/>
          <p:nvPr/>
        </p:nvSpPr>
        <p:spPr>
          <a:xfrm>
            <a:off x="869198" y="2432070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2</a:t>
            </a:r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A86BFBB-9BD2-47CB-941C-B2547C2E2C0D}"/>
              </a:ext>
            </a:extLst>
          </p:cNvPr>
          <p:cNvSpPr/>
          <p:nvPr/>
        </p:nvSpPr>
        <p:spPr>
          <a:xfrm>
            <a:off x="95384" y="6126480"/>
            <a:ext cx="320040" cy="320034"/>
          </a:xfrm>
          <a:prstGeom prst="actionButtonBackPreviou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15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BC3245E7-6EBD-4A4B-86B8-E9825C3D607E}"/>
              </a:ext>
            </a:extLst>
          </p:cNvPr>
          <p:cNvSpPr txBox="1"/>
          <p:nvPr/>
        </p:nvSpPr>
        <p:spPr>
          <a:xfrm>
            <a:off x="5000188" y="3298316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F7D747-E59B-4D46-9740-A1B2F4BDACD0}"/>
              </a:ext>
            </a:extLst>
          </p:cNvPr>
          <p:cNvGrpSpPr/>
          <p:nvPr/>
        </p:nvGrpSpPr>
        <p:grpSpPr>
          <a:xfrm>
            <a:off x="5364481" y="2797628"/>
            <a:ext cx="1463040" cy="1463040"/>
            <a:chOff x="2050868" y="2680063"/>
            <a:chExt cx="1463040" cy="146304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EA749-A50B-4D9D-94B2-A6BCBA739EDE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57C85F-CF5F-4F20-B7A0-960C6E641B21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10D5729-875A-4247-9CE3-5B8DB8640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77ADE7-9AD1-4ABC-AD48-D791FE8050E8}"/>
              </a:ext>
            </a:extLst>
          </p:cNvPr>
          <p:cNvGrpSpPr/>
          <p:nvPr/>
        </p:nvGrpSpPr>
        <p:grpSpPr>
          <a:xfrm>
            <a:off x="5501641" y="2934788"/>
            <a:ext cx="1188720" cy="1188720"/>
            <a:chOff x="3770814" y="1354183"/>
            <a:chExt cx="1188720" cy="118872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0138B83-6747-4CA0-A7DC-F38F8A34E8B9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ED68689-2B0F-42E4-BC89-762AE917BA22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C0989E5-A6FD-480E-A2B0-AE27B7D8D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4904-0498-4C48-9B57-863367EA76CF}"/>
              </a:ext>
            </a:extLst>
          </p:cNvPr>
          <p:cNvGrpSpPr/>
          <p:nvPr/>
        </p:nvGrpSpPr>
        <p:grpSpPr>
          <a:xfrm>
            <a:off x="5638801" y="3071948"/>
            <a:ext cx="914400" cy="914400"/>
            <a:chOff x="5747658" y="740228"/>
            <a:chExt cx="914400" cy="914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3A6A0FF-C6E0-481D-B149-2AE175248086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C0E4E47-1F87-4150-8ED2-B6D003EE10BE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D275E65-2A03-4D9C-B100-75B258D9C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C5BB48-E57D-4A28-B244-DC6CA71DC8CA}"/>
              </a:ext>
            </a:extLst>
          </p:cNvPr>
          <p:cNvGrpSpPr/>
          <p:nvPr/>
        </p:nvGrpSpPr>
        <p:grpSpPr>
          <a:xfrm>
            <a:off x="5364481" y="2797628"/>
            <a:ext cx="1463040" cy="1463040"/>
            <a:chOff x="8678094" y="2680063"/>
            <a:chExt cx="1463040" cy="146304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DDBBD84-B2EE-4D59-AE59-FF57327EBE66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FDF457C-E128-4CB2-BE06-5387CFCAB2C4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975F607-E925-4A0F-8AB4-0E917722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13CEC53-2F38-44EB-8E88-D8FBB60F0985}"/>
              </a:ext>
            </a:extLst>
          </p:cNvPr>
          <p:cNvGrpSpPr/>
          <p:nvPr/>
        </p:nvGrpSpPr>
        <p:grpSpPr>
          <a:xfrm>
            <a:off x="5501641" y="2934788"/>
            <a:ext cx="1188720" cy="1188720"/>
            <a:chOff x="7450182" y="1354183"/>
            <a:chExt cx="1188720" cy="118872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2457F63-C3B0-4827-81ED-23907D376AFE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CE2D7DA-B7C5-497F-8BC5-1E73284481CA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E86A37-0A1B-46C2-B104-9415067FD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1C2A1A-C974-4C73-9FC7-E6D7D34A52E3}"/>
              </a:ext>
            </a:extLst>
          </p:cNvPr>
          <p:cNvGrpSpPr/>
          <p:nvPr/>
        </p:nvGrpSpPr>
        <p:grpSpPr>
          <a:xfrm>
            <a:off x="4208418" y="1641565"/>
            <a:ext cx="3775166" cy="3775166"/>
            <a:chOff x="4317275" y="2542903"/>
            <a:chExt cx="3775166" cy="377516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876F100-9AE2-457C-B490-AE61B47761E0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2809D14-F41D-4527-BB33-C4E0E05D232A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8A2C692-F1D4-4623-AE77-09069268B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sp>
        <p:nvSpPr>
          <p:cNvPr id="67" name="Oval 66">
            <a:hlinkClick r:id="rId8" action="ppaction://hlinksldjump"/>
            <a:extLst>
              <a:ext uri="{FF2B5EF4-FFF2-40B4-BE49-F238E27FC236}">
                <a16:creationId xmlns:a16="http://schemas.microsoft.com/office/drawing/2014/main" id="{5E32906B-696F-4DC5-B4D9-2FB167DE95BC}"/>
              </a:ext>
            </a:extLst>
          </p:cNvPr>
          <p:cNvSpPr/>
          <p:nvPr/>
        </p:nvSpPr>
        <p:spPr>
          <a:xfrm>
            <a:off x="3653379" y="1231613"/>
            <a:ext cx="4885242" cy="488524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833B07-F608-48EC-9B64-65D552AAEC06}"/>
              </a:ext>
            </a:extLst>
          </p:cNvPr>
          <p:cNvSpPr/>
          <p:nvPr/>
        </p:nvSpPr>
        <p:spPr>
          <a:xfrm>
            <a:off x="3060457" y="731520"/>
            <a:ext cx="6035040" cy="603504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F50547B-898E-45E6-A118-509A853FA013}"/>
              </a:ext>
            </a:extLst>
          </p:cNvPr>
          <p:cNvSpPr/>
          <p:nvPr/>
        </p:nvSpPr>
        <p:spPr>
          <a:xfrm>
            <a:off x="3390722" y="731520"/>
            <a:ext cx="5394960" cy="539496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8B454-DFED-4897-925A-2246B0BA9406}"/>
              </a:ext>
            </a:extLst>
          </p:cNvPr>
          <p:cNvSpPr txBox="1"/>
          <p:nvPr/>
        </p:nvSpPr>
        <p:spPr>
          <a:xfrm>
            <a:off x="4246386" y="2102291"/>
            <a:ext cx="3663182" cy="280076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با سپاس فراوان 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ازتوجه و همکاری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 کلیه 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دانشجویان عزیز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723787-F889-4880-ABB6-443B8BEA0470}"/>
              </a:ext>
            </a:extLst>
          </p:cNvPr>
          <p:cNvSpPr txBox="1"/>
          <p:nvPr/>
        </p:nvSpPr>
        <p:spPr>
          <a:xfrm>
            <a:off x="5701305" y="5770209"/>
            <a:ext cx="86594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996622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F49E01A-4D37-432F-BB8F-1EB3A3AC4926}"/>
              </a:ext>
            </a:extLst>
          </p:cNvPr>
          <p:cNvSpPr/>
          <p:nvPr/>
        </p:nvSpPr>
        <p:spPr>
          <a:xfrm>
            <a:off x="3517899" y="3018367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0600246-683F-4E6B-AA75-8997B1E2B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47" y="3228388"/>
            <a:ext cx="601837" cy="40122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5AF829B-1437-415B-B618-9627B5FC954D}"/>
              </a:ext>
            </a:extLst>
          </p:cNvPr>
          <p:cNvSpPr/>
          <p:nvPr/>
        </p:nvSpPr>
        <p:spPr>
          <a:xfrm>
            <a:off x="3517899" y="3018367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9222C71-2BC4-4804-A5D7-62368AE95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30" y="3219156"/>
            <a:ext cx="524470" cy="4196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1CB94FB-E79A-4961-9358-1235102D0BE3}"/>
              </a:ext>
            </a:extLst>
          </p:cNvPr>
          <p:cNvSpPr/>
          <p:nvPr/>
        </p:nvSpPr>
        <p:spPr>
          <a:xfrm>
            <a:off x="3517899" y="3018367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EE0D35-5196-410E-AECA-356AC2D02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72" y="3187640"/>
            <a:ext cx="451786" cy="48272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665DB07-CC3C-4630-BF24-D7C610DC16C8}"/>
              </a:ext>
            </a:extLst>
          </p:cNvPr>
          <p:cNvSpPr/>
          <p:nvPr/>
        </p:nvSpPr>
        <p:spPr>
          <a:xfrm>
            <a:off x="3517899" y="3018367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3C2574-BE2C-4EA1-9FC8-D665AA837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27" y="3205170"/>
            <a:ext cx="445276" cy="44766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8FB07F3-B18F-4386-A9C4-579A90945877}"/>
              </a:ext>
            </a:extLst>
          </p:cNvPr>
          <p:cNvSpPr/>
          <p:nvPr/>
        </p:nvSpPr>
        <p:spPr>
          <a:xfrm>
            <a:off x="3517899" y="3018367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E4A98AA-FFB9-4B19-AC58-C0A83A002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24" y="3205170"/>
            <a:ext cx="449083" cy="4476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21EF67C-086A-49FD-B690-712870D194DA}"/>
              </a:ext>
            </a:extLst>
          </p:cNvPr>
          <p:cNvSpPr/>
          <p:nvPr/>
        </p:nvSpPr>
        <p:spPr>
          <a:xfrm>
            <a:off x="392574" y="1069092"/>
            <a:ext cx="7562981" cy="4719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D0FA6EDA-CBA6-46BD-8E60-36F14439ECE4}"/>
              </a:ext>
            </a:extLst>
          </p:cNvPr>
          <p:cNvSpPr/>
          <p:nvPr/>
        </p:nvSpPr>
        <p:spPr>
          <a:xfrm>
            <a:off x="-1376267" y="1116652"/>
            <a:ext cx="1210734" cy="599709"/>
          </a:xfrm>
          <a:prstGeom prst="rightArrow">
            <a:avLst>
              <a:gd name="adj1" fmla="val 66942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77BD5A-E191-4ABC-B68E-BD1B1181D01C}"/>
              </a:ext>
            </a:extLst>
          </p:cNvPr>
          <p:cNvSpPr txBox="1"/>
          <p:nvPr/>
        </p:nvSpPr>
        <p:spPr>
          <a:xfrm>
            <a:off x="-3330648" y="1116652"/>
            <a:ext cx="195438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>
                <a:cs typeface="2  Yekan" panose="00000400000000000000" pitchFamily="2" charset="-78"/>
              </a:rPr>
              <a:t>تالار اعلانات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6F149B8-5037-4E87-BAA7-B19ED1439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4" y="1236882"/>
            <a:ext cx="6576365" cy="438423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1F78ADC-9895-48F2-8F10-65EA3DB9E88A}"/>
              </a:ext>
            </a:extLst>
          </p:cNvPr>
          <p:cNvSpPr txBox="1"/>
          <p:nvPr/>
        </p:nvSpPr>
        <p:spPr>
          <a:xfrm>
            <a:off x="392573" y="574429"/>
            <a:ext cx="610776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LMS</a:t>
            </a:r>
            <a:endParaRPr lang="fa-IR" sz="2400" dirty="0">
              <a:solidFill>
                <a:schemeClr val="accent2">
                  <a:lumMod val="75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838F5D-4943-42BF-A5D2-BC1040D5E7A5}"/>
              </a:ext>
            </a:extLst>
          </p:cNvPr>
          <p:cNvSpPr/>
          <p:nvPr/>
        </p:nvSpPr>
        <p:spPr>
          <a:xfrm>
            <a:off x="392573" y="1069091"/>
            <a:ext cx="7562981" cy="47198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6A1BB-42A3-489C-9D5C-4DCFF552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3432" y="1775239"/>
            <a:ext cx="5685366" cy="3790244"/>
          </a:xfrm>
          <a:prstGeom prst="rect">
            <a:avLst/>
          </a:prstGeom>
        </p:spPr>
      </p:pic>
      <p:sp>
        <p:nvSpPr>
          <p:cNvPr id="20" name="Action Button: Go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1818CD0-49E9-4DFA-A7F2-713D79D2A79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F65B540C-9D43-4558-A575-10F8E7E2FF1A}"/>
              </a:ext>
            </a:extLst>
          </p:cNvPr>
          <p:cNvSpPr/>
          <p:nvPr/>
        </p:nvSpPr>
        <p:spPr>
          <a:xfrm>
            <a:off x="17531" y="5937911"/>
            <a:ext cx="392573" cy="3925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25CD6C-01E0-41D8-BF58-9ED2EE712726}"/>
              </a:ext>
            </a:extLst>
          </p:cNvPr>
          <p:cNvSpPr txBox="1"/>
          <p:nvPr/>
        </p:nvSpPr>
        <p:spPr>
          <a:xfrm>
            <a:off x="361459" y="6175849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chemeClr val="accent5">
                    <a:lumMod val="50000"/>
                  </a:schemeClr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4086319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F2B430-9783-4926-A72E-02B6B45E25E3}"/>
              </a:ext>
            </a:extLst>
          </p:cNvPr>
          <p:cNvSpPr/>
          <p:nvPr/>
        </p:nvSpPr>
        <p:spPr>
          <a:xfrm>
            <a:off x="1520044" y="1751903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92B18-35DF-45A2-A545-1C5622228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78" y="1928431"/>
            <a:ext cx="524470" cy="41968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4424208-E072-4E50-BC45-4DEFA7F6F515}"/>
              </a:ext>
            </a:extLst>
          </p:cNvPr>
          <p:cNvSpPr/>
          <p:nvPr/>
        </p:nvSpPr>
        <p:spPr>
          <a:xfrm>
            <a:off x="215629" y="2574575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67D70-F44D-4A73-AFD0-7935CE957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7" y="2743848"/>
            <a:ext cx="451786" cy="48272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87C1C84-7DB4-44B4-9C71-8241A7A381BB}"/>
              </a:ext>
            </a:extLst>
          </p:cNvPr>
          <p:cNvSpPr/>
          <p:nvPr/>
        </p:nvSpPr>
        <p:spPr>
          <a:xfrm>
            <a:off x="1527962" y="3395841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5F228C-EB90-4774-87E9-BD8FE52E5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97" y="3582644"/>
            <a:ext cx="445276" cy="44766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E02D5B0-EB5B-4650-92F8-A07AA74F1641}"/>
              </a:ext>
            </a:extLst>
          </p:cNvPr>
          <p:cNvSpPr/>
          <p:nvPr/>
        </p:nvSpPr>
        <p:spPr>
          <a:xfrm>
            <a:off x="2828418" y="4217107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AAC77-DA0C-4337-80F1-E1779D69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4" y="4403910"/>
            <a:ext cx="449083" cy="4476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EB567C4-407B-48C6-B9E0-D3BF8D0B728A}"/>
              </a:ext>
            </a:extLst>
          </p:cNvPr>
          <p:cNvSpPr/>
          <p:nvPr/>
        </p:nvSpPr>
        <p:spPr>
          <a:xfrm>
            <a:off x="4522218" y="605718"/>
            <a:ext cx="7562981" cy="4719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58A7B24-2756-427E-AEA0-4A63AD050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5" y="977405"/>
            <a:ext cx="5685366" cy="3790244"/>
          </a:xfrm>
          <a:prstGeom prst="rect">
            <a:avLst/>
          </a:prstGeom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8ADACE81-FD0F-4CED-8A12-A3B3550F1F63}"/>
              </a:ext>
            </a:extLst>
          </p:cNvPr>
          <p:cNvSpPr/>
          <p:nvPr/>
        </p:nvSpPr>
        <p:spPr>
          <a:xfrm>
            <a:off x="3260044" y="772644"/>
            <a:ext cx="1210734" cy="369333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AF6A42-3294-4465-BC64-59F1EAB99408}"/>
              </a:ext>
            </a:extLst>
          </p:cNvPr>
          <p:cNvSpPr txBox="1"/>
          <p:nvPr/>
        </p:nvSpPr>
        <p:spPr>
          <a:xfrm>
            <a:off x="2143235" y="771238"/>
            <a:ext cx="116891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تالار اعلانات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D31CD645-8945-4C2C-84EC-BE04A72F455D}"/>
              </a:ext>
            </a:extLst>
          </p:cNvPr>
          <p:cNvSpPr/>
          <p:nvPr/>
        </p:nvSpPr>
        <p:spPr>
          <a:xfrm>
            <a:off x="-1414733" y="1836738"/>
            <a:ext cx="1210734" cy="599709"/>
          </a:xfrm>
          <a:prstGeom prst="rightArrow">
            <a:avLst>
              <a:gd name="adj1" fmla="val 27411"/>
              <a:gd name="adj2" fmla="val 274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D224DC-C1A2-4846-9F5C-7C30E489D901}"/>
              </a:ext>
            </a:extLst>
          </p:cNvPr>
          <p:cNvSpPr txBox="1"/>
          <p:nvPr/>
        </p:nvSpPr>
        <p:spPr>
          <a:xfrm>
            <a:off x="7466627" y="5571076"/>
            <a:ext cx="46185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dirty="0">
                <a:solidFill>
                  <a:schemeClr val="accent2"/>
                </a:solidFill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dirty="0">
                <a:solidFill>
                  <a:schemeClr val="accent2"/>
                </a:solidFill>
                <a:cs typeface="2  Yekan" panose="00000400000000000000" pitchFamily="2" charset="-78"/>
              </a:rPr>
              <a:t>LMS</a:t>
            </a:r>
            <a:endParaRPr lang="fa-IR" dirty="0">
              <a:solidFill>
                <a:schemeClr val="accent2"/>
              </a:solidFill>
              <a:cs typeface="2  Yeka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3194E-4507-4D4A-B4D4-3BB202CF0E80}"/>
              </a:ext>
            </a:extLst>
          </p:cNvPr>
          <p:cNvSpPr txBox="1"/>
          <p:nvPr/>
        </p:nvSpPr>
        <p:spPr>
          <a:xfrm>
            <a:off x="-2482653" y="1836738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E66914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E66914"/>
                </a:solidFill>
                <a:cs typeface="2  Yekan" panose="00000400000000000000" pitchFamily="2" charset="-78"/>
              </a:rPr>
              <a:t>جلسه اول</a:t>
            </a:r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02C6A16-C7BF-45E3-BE6C-55045BF04CA6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E123E2B-4C89-4D97-AD65-833C407EB3C0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8780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110BEE-07E9-4627-A81D-E4DE23381CC0}"/>
              </a:ext>
            </a:extLst>
          </p:cNvPr>
          <p:cNvSpPr/>
          <p:nvPr/>
        </p:nvSpPr>
        <p:spPr>
          <a:xfrm>
            <a:off x="4347910" y="711200"/>
            <a:ext cx="7394751" cy="4627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DE55D-CCC0-4BD5-848F-0911C2BFE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07" y="899161"/>
            <a:ext cx="5172623" cy="4139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A7F4F2-FBA9-4A33-BD66-6DF2BD1EAFAC}"/>
              </a:ext>
            </a:extLst>
          </p:cNvPr>
          <p:cNvSpPr/>
          <p:nvPr/>
        </p:nvSpPr>
        <p:spPr>
          <a:xfrm>
            <a:off x="215629" y="2574575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F5BF9-C210-4EFC-A44A-D2AC02C8B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7" y="2743848"/>
            <a:ext cx="451786" cy="482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A24C83-55B9-4C54-B1A8-7F2C26E22F65}"/>
              </a:ext>
            </a:extLst>
          </p:cNvPr>
          <p:cNvSpPr/>
          <p:nvPr/>
        </p:nvSpPr>
        <p:spPr>
          <a:xfrm>
            <a:off x="1527962" y="3395841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877D4-F5F8-48FE-A852-B79850F4B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97" y="3582644"/>
            <a:ext cx="445276" cy="4476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0E8593-4564-4080-AFA4-5FFA6D851EEA}"/>
              </a:ext>
            </a:extLst>
          </p:cNvPr>
          <p:cNvSpPr/>
          <p:nvPr/>
        </p:nvSpPr>
        <p:spPr>
          <a:xfrm>
            <a:off x="2828418" y="4217107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FEC2B0-F245-4482-84DD-5152C48B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4" y="4403910"/>
            <a:ext cx="449083" cy="4476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2241ED-705D-4570-B25F-96A7743E8915}"/>
              </a:ext>
            </a:extLst>
          </p:cNvPr>
          <p:cNvSpPr/>
          <p:nvPr/>
        </p:nvSpPr>
        <p:spPr>
          <a:xfrm>
            <a:off x="2840295" y="930637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302CB-8978-4A98-978F-C26AAACD7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66" y="1026940"/>
            <a:ext cx="942989" cy="62865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144F45B-3F4D-406B-83AF-C22C15452626}"/>
              </a:ext>
            </a:extLst>
          </p:cNvPr>
          <p:cNvSpPr/>
          <p:nvPr/>
        </p:nvSpPr>
        <p:spPr>
          <a:xfrm>
            <a:off x="3024966" y="1788063"/>
            <a:ext cx="1210734" cy="599709"/>
          </a:xfrm>
          <a:prstGeom prst="rightArrow">
            <a:avLst>
              <a:gd name="adj1" fmla="val 27411"/>
              <a:gd name="adj2" fmla="val 274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FED8D0-0FB8-4F5C-8F7A-75E2EF0EA008}"/>
              </a:ext>
            </a:extLst>
          </p:cNvPr>
          <p:cNvSpPr txBox="1"/>
          <p:nvPr/>
        </p:nvSpPr>
        <p:spPr>
          <a:xfrm>
            <a:off x="1992223" y="1826307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E66914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E66914"/>
                </a:solidFill>
                <a:cs typeface="2  Yekan" panose="00000400000000000000" pitchFamily="2" charset="-78"/>
              </a:rPr>
              <a:t>جلسه اول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FAE5E39-939E-4139-8E74-741103E0255D}"/>
              </a:ext>
            </a:extLst>
          </p:cNvPr>
          <p:cNvSpPr/>
          <p:nvPr/>
        </p:nvSpPr>
        <p:spPr>
          <a:xfrm>
            <a:off x="-1414733" y="1836738"/>
            <a:ext cx="1210734" cy="599709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6ABF12-2124-4EA6-8937-360881616D29}"/>
              </a:ext>
            </a:extLst>
          </p:cNvPr>
          <p:cNvSpPr txBox="1"/>
          <p:nvPr/>
        </p:nvSpPr>
        <p:spPr>
          <a:xfrm>
            <a:off x="7124089" y="5526842"/>
            <a:ext cx="46185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LMS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3680FF-CE44-4847-8671-72E80DC7D50A}"/>
              </a:ext>
            </a:extLst>
          </p:cNvPr>
          <p:cNvSpPr txBox="1"/>
          <p:nvPr/>
        </p:nvSpPr>
        <p:spPr>
          <a:xfrm>
            <a:off x="-2482654" y="1826307"/>
            <a:ext cx="106792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92D05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92D050"/>
                </a:solidFill>
                <a:cs typeface="2  Yekan" panose="00000400000000000000" pitchFamily="2" charset="-78"/>
              </a:rPr>
              <a:t>جلسه دوم</a:t>
            </a:r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ED483D-4607-4549-8B56-886890E50231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096DAE7-9225-495F-B80C-C12CF64B0A71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2879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4F7FFA-9E50-47B1-9BB7-FAD4C15B172C}"/>
              </a:ext>
            </a:extLst>
          </p:cNvPr>
          <p:cNvSpPr/>
          <p:nvPr/>
        </p:nvSpPr>
        <p:spPr>
          <a:xfrm>
            <a:off x="1516085" y="1752606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0D83D-8458-4976-997B-40670494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31" y="1881311"/>
            <a:ext cx="654793" cy="5239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B04545-A630-4ECA-A950-543BFACCFCC4}"/>
              </a:ext>
            </a:extLst>
          </p:cNvPr>
          <p:cNvSpPr/>
          <p:nvPr/>
        </p:nvSpPr>
        <p:spPr>
          <a:xfrm>
            <a:off x="4325422" y="706223"/>
            <a:ext cx="7497505" cy="4691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28AD5-AC54-4294-9729-79BA114A1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24" y="838089"/>
            <a:ext cx="4114176" cy="43958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B09D0C-E228-44C8-885F-B2AB0F034309}"/>
              </a:ext>
            </a:extLst>
          </p:cNvPr>
          <p:cNvSpPr/>
          <p:nvPr/>
        </p:nvSpPr>
        <p:spPr>
          <a:xfrm>
            <a:off x="1527962" y="3395841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3E7CC-7407-4662-A0FC-C4F04AE2E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97" y="3582644"/>
            <a:ext cx="445276" cy="4476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6C9DB1-C5B7-49E6-A4BF-4248E215ACE3}"/>
              </a:ext>
            </a:extLst>
          </p:cNvPr>
          <p:cNvSpPr/>
          <p:nvPr/>
        </p:nvSpPr>
        <p:spPr>
          <a:xfrm>
            <a:off x="2828418" y="4217107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FA4D7-2DF3-4744-BE5D-53BC43190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4" y="4403910"/>
            <a:ext cx="449083" cy="4476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B5F57A-A80E-41B5-9F72-AE7CE3E9AE98}"/>
              </a:ext>
            </a:extLst>
          </p:cNvPr>
          <p:cNvSpPr/>
          <p:nvPr/>
        </p:nvSpPr>
        <p:spPr>
          <a:xfrm>
            <a:off x="2840295" y="930637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77B28E-5402-4FCA-9CD2-0DD0D2E75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66" y="1026940"/>
            <a:ext cx="942989" cy="62865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D9513AC5-FC21-4235-AE8B-E3A88984B16A}"/>
              </a:ext>
            </a:extLst>
          </p:cNvPr>
          <p:cNvSpPr/>
          <p:nvPr/>
        </p:nvSpPr>
        <p:spPr>
          <a:xfrm>
            <a:off x="3287482" y="2900028"/>
            <a:ext cx="1037940" cy="304374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AFA168-01D8-4DFB-9783-2E9F9984677F}"/>
              </a:ext>
            </a:extLst>
          </p:cNvPr>
          <p:cNvSpPr txBox="1"/>
          <p:nvPr/>
        </p:nvSpPr>
        <p:spPr>
          <a:xfrm>
            <a:off x="2209800" y="2774421"/>
            <a:ext cx="106792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92D05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92D050"/>
                </a:solidFill>
                <a:cs typeface="2  Yekan" panose="00000400000000000000" pitchFamily="2" charset="-78"/>
              </a:rPr>
              <a:t>جلسه دوم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1CC8B6C-A815-4FAF-A7C7-C780D95244C3}"/>
              </a:ext>
            </a:extLst>
          </p:cNvPr>
          <p:cNvSpPr/>
          <p:nvPr/>
        </p:nvSpPr>
        <p:spPr>
          <a:xfrm>
            <a:off x="-1264240" y="3549530"/>
            <a:ext cx="1210734" cy="599709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02F39-B3A8-4D1A-A4C0-535ABEF8971D}"/>
              </a:ext>
            </a:extLst>
          </p:cNvPr>
          <p:cNvSpPr txBox="1"/>
          <p:nvPr/>
        </p:nvSpPr>
        <p:spPr>
          <a:xfrm>
            <a:off x="7292800" y="5595179"/>
            <a:ext cx="46185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dirty="0">
                <a:solidFill>
                  <a:schemeClr val="accent6">
                    <a:lumMod val="50000"/>
                  </a:schemeClr>
                </a:solidFill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cs typeface="2  Yekan" panose="00000400000000000000" pitchFamily="2" charset="-78"/>
              </a:rPr>
              <a:t>LMS</a:t>
            </a:r>
            <a:endParaRPr lang="fa-IR" dirty="0">
              <a:solidFill>
                <a:schemeClr val="accent6">
                  <a:lumMod val="50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18B76-85EF-43FB-807E-93BC25421AFA}"/>
              </a:ext>
            </a:extLst>
          </p:cNvPr>
          <p:cNvSpPr txBox="1"/>
          <p:nvPr/>
        </p:nvSpPr>
        <p:spPr>
          <a:xfrm>
            <a:off x="-2322050" y="3587774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54A8BC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54A8BC"/>
                </a:solidFill>
                <a:cs typeface="2  Yekan" panose="00000400000000000000" pitchFamily="2" charset="-78"/>
              </a:rPr>
              <a:t>جلسه سوم</a:t>
            </a:r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43738A3-076D-4EF9-8A50-D0F43A9B915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B2C535A-FD78-4162-AB29-CDD326BE4551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56554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FD10358-6387-476B-8838-0A576E55F908}"/>
              </a:ext>
            </a:extLst>
          </p:cNvPr>
          <p:cNvSpPr/>
          <p:nvPr/>
        </p:nvSpPr>
        <p:spPr>
          <a:xfrm>
            <a:off x="4337299" y="580333"/>
            <a:ext cx="7582540" cy="4745200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3D4E7-726A-4F9B-913A-756BE1E04C09}"/>
              </a:ext>
            </a:extLst>
          </p:cNvPr>
          <p:cNvSpPr/>
          <p:nvPr/>
        </p:nvSpPr>
        <p:spPr>
          <a:xfrm>
            <a:off x="203752" y="2573872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BE29A-869D-45C8-A165-F46C41B78F30}"/>
              </a:ext>
            </a:extLst>
          </p:cNvPr>
          <p:cNvSpPr/>
          <p:nvPr/>
        </p:nvSpPr>
        <p:spPr>
          <a:xfrm>
            <a:off x="1516085" y="1752606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5C004-5F7B-42A5-840F-131B8C11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31" y="1881311"/>
            <a:ext cx="654793" cy="52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D79B9-B32F-4182-B516-ED3FCB8EF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" y="2734734"/>
            <a:ext cx="485006" cy="518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5A789-18B3-4D5F-889D-FCB726BC5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09" y="650955"/>
            <a:ext cx="4579438" cy="46039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447E5B-C941-47C2-AF42-FE74199773AF}"/>
              </a:ext>
            </a:extLst>
          </p:cNvPr>
          <p:cNvSpPr/>
          <p:nvPr/>
        </p:nvSpPr>
        <p:spPr>
          <a:xfrm>
            <a:off x="2828418" y="4217107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ED6D82-052C-4033-9576-8DAB555B9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4" y="4403910"/>
            <a:ext cx="449083" cy="4476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FBB5ED-374C-4DEF-AFC0-FED7A8542FE5}"/>
              </a:ext>
            </a:extLst>
          </p:cNvPr>
          <p:cNvSpPr/>
          <p:nvPr/>
        </p:nvSpPr>
        <p:spPr>
          <a:xfrm>
            <a:off x="2840295" y="930637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B4771F-7624-4AA5-A2E9-5FE00F4E3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66" y="1026940"/>
            <a:ext cx="942989" cy="62865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338D755-2FF5-45A1-9D10-F3127B36659D}"/>
              </a:ext>
            </a:extLst>
          </p:cNvPr>
          <p:cNvSpPr/>
          <p:nvPr/>
        </p:nvSpPr>
        <p:spPr>
          <a:xfrm>
            <a:off x="3271026" y="3691759"/>
            <a:ext cx="942989" cy="258377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92D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561FB-2AB5-42FE-8CBB-719C7D8B909B}"/>
              </a:ext>
            </a:extLst>
          </p:cNvPr>
          <p:cNvSpPr txBox="1"/>
          <p:nvPr/>
        </p:nvSpPr>
        <p:spPr>
          <a:xfrm>
            <a:off x="2097910" y="3624093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54A8BC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54A8BC"/>
                </a:solidFill>
                <a:cs typeface="2  Yekan" panose="00000400000000000000" pitchFamily="2" charset="-78"/>
              </a:rPr>
              <a:t>جلسه سوم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94935DC-3E21-4F8C-8AC4-5BDE8A61AE9F}"/>
              </a:ext>
            </a:extLst>
          </p:cNvPr>
          <p:cNvSpPr/>
          <p:nvPr/>
        </p:nvSpPr>
        <p:spPr>
          <a:xfrm>
            <a:off x="-1272706" y="4655202"/>
            <a:ext cx="1210734" cy="599709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145598-B236-4EF4-A7D4-3BA9AC8B2648}"/>
              </a:ext>
            </a:extLst>
          </p:cNvPr>
          <p:cNvSpPr txBox="1"/>
          <p:nvPr/>
        </p:nvSpPr>
        <p:spPr>
          <a:xfrm>
            <a:off x="7301267" y="5485002"/>
            <a:ext cx="46185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dirty="0">
                <a:solidFill>
                  <a:schemeClr val="accent2"/>
                </a:solidFill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dirty="0">
                <a:solidFill>
                  <a:schemeClr val="accent2"/>
                </a:solidFill>
                <a:cs typeface="2  Yekan" panose="00000400000000000000" pitchFamily="2" charset="-78"/>
              </a:rPr>
              <a:t>LMS</a:t>
            </a:r>
            <a:endParaRPr lang="fa-IR" dirty="0">
              <a:solidFill>
                <a:schemeClr val="accent2"/>
              </a:solidFill>
              <a:cs typeface="2  Yekan" panose="000004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1BA19-760D-4C32-9805-65581136681C}"/>
              </a:ext>
            </a:extLst>
          </p:cNvPr>
          <p:cNvSpPr txBox="1"/>
          <p:nvPr/>
        </p:nvSpPr>
        <p:spPr>
          <a:xfrm>
            <a:off x="-2360758" y="4655202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FFC0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FFC000"/>
                </a:solidFill>
                <a:cs typeface="2  Yekan" panose="00000400000000000000" pitchFamily="2" charset="-78"/>
              </a:rPr>
              <a:t>جلسه چهارم</a:t>
            </a:r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DD86AA7-7F2D-4BAC-BBB1-A8AE74300E94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2467EE5-AED8-4B1B-B057-E63B1052BEBC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88467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D39369-9E62-4EC5-9083-5E299BC64047}"/>
              </a:ext>
            </a:extLst>
          </p:cNvPr>
          <p:cNvSpPr/>
          <p:nvPr/>
        </p:nvSpPr>
        <p:spPr>
          <a:xfrm>
            <a:off x="1516083" y="3395138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EF0B2C-2244-4C7B-9538-9138801C1CFE}"/>
              </a:ext>
            </a:extLst>
          </p:cNvPr>
          <p:cNvSpPr/>
          <p:nvPr/>
        </p:nvSpPr>
        <p:spPr>
          <a:xfrm>
            <a:off x="203752" y="2573872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BC5F0-C508-469F-A79B-D958E7433041}"/>
              </a:ext>
            </a:extLst>
          </p:cNvPr>
          <p:cNvSpPr/>
          <p:nvPr/>
        </p:nvSpPr>
        <p:spPr>
          <a:xfrm>
            <a:off x="1516085" y="1752606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AC048-BA0F-4C59-BB00-7E077ABD4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31" y="1881311"/>
            <a:ext cx="654793" cy="523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F1ED0-EBA6-439A-8D7A-871DEF48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" y="2734734"/>
            <a:ext cx="485006" cy="5182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3180AB-79B9-40C9-9FE0-2BA2FA3E2ECB}"/>
              </a:ext>
            </a:extLst>
          </p:cNvPr>
          <p:cNvSpPr/>
          <p:nvPr/>
        </p:nvSpPr>
        <p:spPr>
          <a:xfrm>
            <a:off x="4276218" y="779303"/>
            <a:ext cx="7372832" cy="4613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75D2C-805C-4661-94FB-69AC0F14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23" y="972293"/>
            <a:ext cx="4241422" cy="42279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5A91D3-8E24-41AF-A65B-A0BCA9061085}"/>
              </a:ext>
            </a:extLst>
          </p:cNvPr>
          <p:cNvSpPr/>
          <p:nvPr/>
        </p:nvSpPr>
        <p:spPr>
          <a:xfrm>
            <a:off x="2840295" y="930637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78D3B3-833A-4E0E-8EF5-F09B37BC8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66" y="1026940"/>
            <a:ext cx="942989" cy="628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3D445-7E9F-4475-B7D5-F94A59141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12" y="3581941"/>
            <a:ext cx="445276" cy="44766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727E850-EB0A-4416-A961-2644B301B465}"/>
              </a:ext>
            </a:extLst>
          </p:cNvPr>
          <p:cNvSpPr/>
          <p:nvPr/>
        </p:nvSpPr>
        <p:spPr>
          <a:xfrm>
            <a:off x="3425565" y="5082451"/>
            <a:ext cx="788858" cy="253493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7856F-4862-4102-A599-54B4DD22E111}"/>
              </a:ext>
            </a:extLst>
          </p:cNvPr>
          <p:cNvSpPr txBox="1"/>
          <p:nvPr/>
        </p:nvSpPr>
        <p:spPr>
          <a:xfrm>
            <a:off x="2394888" y="4938665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FFC0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FFC000"/>
                </a:solidFill>
                <a:cs typeface="2  Yekan" panose="00000400000000000000" pitchFamily="2" charset="-78"/>
              </a:rPr>
              <a:t>جلسه چهارم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032D2-7DA2-413E-AACE-EB2D7F9C4B1C}"/>
              </a:ext>
            </a:extLst>
          </p:cNvPr>
          <p:cNvSpPr txBox="1"/>
          <p:nvPr/>
        </p:nvSpPr>
        <p:spPr>
          <a:xfrm>
            <a:off x="7030478" y="5516375"/>
            <a:ext cx="46185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LMS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EA39B-B7B1-4AD2-8951-6EDF67F414C6}"/>
              </a:ext>
            </a:extLst>
          </p:cNvPr>
          <p:cNvSpPr/>
          <p:nvPr/>
        </p:nvSpPr>
        <p:spPr>
          <a:xfrm>
            <a:off x="4276218" y="7179566"/>
            <a:ext cx="3609678" cy="169012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24CA617-F048-42E0-9332-D9EDDFA3248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Action Button: Go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162D425-DCE5-4075-BFBB-56DE44972A32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9053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C3F973C-144A-4D09-A896-9EA7852FFC5A}"/>
              </a:ext>
            </a:extLst>
          </p:cNvPr>
          <p:cNvSpPr/>
          <p:nvPr/>
        </p:nvSpPr>
        <p:spPr>
          <a:xfrm>
            <a:off x="5439833" y="183768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79815-6FE6-4CA8-81A7-F478E1CB3194}"/>
              </a:ext>
            </a:extLst>
          </p:cNvPr>
          <p:cNvSpPr/>
          <p:nvPr/>
        </p:nvSpPr>
        <p:spPr>
          <a:xfrm>
            <a:off x="5439833" y="594401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39369-9E62-4EC5-9083-5E299BC64047}"/>
              </a:ext>
            </a:extLst>
          </p:cNvPr>
          <p:cNvSpPr/>
          <p:nvPr/>
        </p:nvSpPr>
        <p:spPr>
          <a:xfrm>
            <a:off x="14618182" y="3841094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EF0B2C-2244-4C7B-9538-9138801C1CFE}"/>
              </a:ext>
            </a:extLst>
          </p:cNvPr>
          <p:cNvSpPr/>
          <p:nvPr/>
        </p:nvSpPr>
        <p:spPr>
          <a:xfrm>
            <a:off x="14598129" y="4925311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BC5F0-C508-469F-A79B-D958E7433041}"/>
              </a:ext>
            </a:extLst>
          </p:cNvPr>
          <p:cNvSpPr/>
          <p:nvPr/>
        </p:nvSpPr>
        <p:spPr>
          <a:xfrm>
            <a:off x="14589306" y="2734734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AC048-BA0F-4C59-BB00-7E077ABD4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952" y="2863439"/>
            <a:ext cx="654793" cy="523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F1ED0-EBA6-439A-8D7A-871DEF48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947" y="5086173"/>
            <a:ext cx="485006" cy="5182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3180AB-79B9-40C9-9FE0-2BA2FA3E2ECB}"/>
              </a:ext>
            </a:extLst>
          </p:cNvPr>
          <p:cNvSpPr/>
          <p:nvPr/>
        </p:nvSpPr>
        <p:spPr>
          <a:xfrm>
            <a:off x="8505584" y="6858000"/>
            <a:ext cx="7372832" cy="4613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75D2C-805C-4661-94FB-69AC0F14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" y="7086600"/>
            <a:ext cx="4241422" cy="42279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5A91D3-8E24-41AF-A65B-A0BCA9061085}"/>
              </a:ext>
            </a:extLst>
          </p:cNvPr>
          <p:cNvSpPr/>
          <p:nvPr/>
        </p:nvSpPr>
        <p:spPr>
          <a:xfrm>
            <a:off x="14598129" y="1785008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78D3B3-833A-4E0E-8EF5-F09B37BC8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1881311"/>
            <a:ext cx="942989" cy="628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3D445-7E9F-4475-B7D5-F94A59141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711" y="4027897"/>
            <a:ext cx="445276" cy="44766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727E850-EB0A-4416-A961-2644B301B465}"/>
              </a:ext>
            </a:extLst>
          </p:cNvPr>
          <p:cNvSpPr/>
          <p:nvPr/>
        </p:nvSpPr>
        <p:spPr>
          <a:xfrm>
            <a:off x="5701571" y="9483163"/>
            <a:ext cx="788858" cy="253493"/>
          </a:xfrm>
          <a:prstGeom prst="rightArrow">
            <a:avLst>
              <a:gd name="adj1" fmla="val 27411"/>
              <a:gd name="adj2" fmla="val 274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7856F-4862-4102-A599-54B4DD22E111}"/>
              </a:ext>
            </a:extLst>
          </p:cNvPr>
          <p:cNvSpPr txBox="1"/>
          <p:nvPr/>
        </p:nvSpPr>
        <p:spPr>
          <a:xfrm>
            <a:off x="-864168" y="8024629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FFC0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FFC000"/>
                </a:solidFill>
                <a:cs typeface="2  Yekan" panose="00000400000000000000" pitchFamily="2" charset="-78"/>
              </a:rPr>
              <a:t>جلسه چهارم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032D2-7DA2-413E-AACE-EB2D7F9C4B1C}"/>
              </a:ext>
            </a:extLst>
          </p:cNvPr>
          <p:cNvSpPr txBox="1"/>
          <p:nvPr/>
        </p:nvSpPr>
        <p:spPr>
          <a:xfrm>
            <a:off x="4038600" y="3507242"/>
            <a:ext cx="46185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LMS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EA39B-B7B1-4AD2-8951-6EDF67F414C6}"/>
              </a:ext>
            </a:extLst>
          </p:cNvPr>
          <p:cNvSpPr/>
          <p:nvPr/>
        </p:nvSpPr>
        <p:spPr>
          <a:xfrm>
            <a:off x="4276218" y="7179566"/>
            <a:ext cx="3609678" cy="169012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C9C34C-1ACC-4974-937A-1928391B43A1}"/>
              </a:ext>
            </a:extLst>
          </p:cNvPr>
          <p:cNvSpPr/>
          <p:nvPr/>
        </p:nvSpPr>
        <p:spPr>
          <a:xfrm>
            <a:off x="5439833" y="1005034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3FD2B-D8A1-49E2-9580-987E058AB9E1}"/>
              </a:ext>
            </a:extLst>
          </p:cNvPr>
          <p:cNvSpPr/>
          <p:nvPr/>
        </p:nvSpPr>
        <p:spPr>
          <a:xfrm>
            <a:off x="5432518" y="1415667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4405D9-5E6B-477C-84AC-D3BF47E7169B}"/>
              </a:ext>
            </a:extLst>
          </p:cNvPr>
          <p:cNvSpPr/>
          <p:nvPr/>
        </p:nvSpPr>
        <p:spPr>
          <a:xfrm>
            <a:off x="5432518" y="1826300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B6CBA-140C-48CB-8F74-E4CEDAFBFF48}"/>
              </a:ext>
            </a:extLst>
          </p:cNvPr>
          <p:cNvSpPr/>
          <p:nvPr/>
        </p:nvSpPr>
        <p:spPr>
          <a:xfrm>
            <a:off x="5432518" y="2231419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1FA8BC-0E5B-44A4-942E-B4BA0857B619}"/>
              </a:ext>
            </a:extLst>
          </p:cNvPr>
          <p:cNvSpPr/>
          <p:nvPr/>
        </p:nvSpPr>
        <p:spPr>
          <a:xfrm>
            <a:off x="5432518" y="2558929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Action Button: Go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6542C28-3D5E-4083-A77A-93480DD1A572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Action Button: Go Back or Previous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4FA824B-9F82-4CF4-AAC2-0644C729D92A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4490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9E477D-5F25-479E-8A96-DA9610011D89}"/>
              </a:ext>
            </a:extLst>
          </p:cNvPr>
          <p:cNvSpPr/>
          <p:nvPr/>
        </p:nvSpPr>
        <p:spPr>
          <a:xfrm>
            <a:off x="3764803" y="312570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7A1FC8-0244-41EF-ADC4-565B8FC2EBDF}"/>
              </a:ext>
            </a:extLst>
          </p:cNvPr>
          <p:cNvSpPr/>
          <p:nvPr/>
        </p:nvSpPr>
        <p:spPr>
          <a:xfrm>
            <a:off x="5357357" y="312570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9D0D84-B2AB-4348-8E5F-994111FD4C47}"/>
              </a:ext>
            </a:extLst>
          </p:cNvPr>
          <p:cNvSpPr/>
          <p:nvPr/>
        </p:nvSpPr>
        <p:spPr>
          <a:xfrm>
            <a:off x="2172249" y="312570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B5985E-6DEE-4639-B811-90DCF6611AD3}"/>
              </a:ext>
            </a:extLst>
          </p:cNvPr>
          <p:cNvSpPr/>
          <p:nvPr/>
        </p:nvSpPr>
        <p:spPr>
          <a:xfrm>
            <a:off x="587010" y="312570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E3E3DB-7192-431C-81E8-A08793609903}"/>
              </a:ext>
            </a:extLst>
          </p:cNvPr>
          <p:cNvSpPr/>
          <p:nvPr/>
        </p:nvSpPr>
        <p:spPr>
          <a:xfrm>
            <a:off x="6949911" y="312570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15976-9871-49DE-B9AA-742102CAC225}"/>
              </a:ext>
            </a:extLst>
          </p:cNvPr>
          <p:cNvSpPr/>
          <p:nvPr/>
        </p:nvSpPr>
        <p:spPr>
          <a:xfrm>
            <a:off x="8542465" y="312570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23BCF-A616-451F-A878-8B0384EF249B}"/>
              </a:ext>
            </a:extLst>
          </p:cNvPr>
          <p:cNvSpPr/>
          <p:nvPr/>
        </p:nvSpPr>
        <p:spPr>
          <a:xfrm>
            <a:off x="10135019" y="312570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C843BB-48B3-4678-A19A-F9B867A3A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7" y="560040"/>
            <a:ext cx="392772" cy="3454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00E1CE-BF6D-4782-B9BD-EB40DBD39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64" y="560040"/>
            <a:ext cx="531545" cy="3454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B9FAB9-AF80-47DC-8C8D-003625D2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10" y="858246"/>
            <a:ext cx="501626" cy="2031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D90E3B-8E79-43AB-85E1-64715D974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93" y="366006"/>
            <a:ext cx="503043" cy="4388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DCD85DE-C043-4A32-A2D0-088B74097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68549"/>
            <a:ext cx="658122" cy="4369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73A2A81-775E-45FA-A9C0-35F870424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94" y="804811"/>
            <a:ext cx="563256" cy="2457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70F8AC-04E1-4E3C-8D9D-5125CCA55B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731894" y="410750"/>
            <a:ext cx="563257" cy="3493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FFFC122-60B4-4B3A-84AD-FF44BF0B9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99" y="518055"/>
            <a:ext cx="907269" cy="4096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388470A-DB36-4B2C-8865-CFF2A2591D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23" y="523409"/>
            <a:ext cx="495477" cy="392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5AA930-6FC3-4055-B5E8-5DB080D4E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89" y="796284"/>
            <a:ext cx="387051" cy="2628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E701CE-1130-403C-B7A8-E9BE81D1E1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56" y="468549"/>
            <a:ext cx="494369" cy="39413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A37425C-7B87-4C7E-8157-8049EF2A07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62" y="479025"/>
            <a:ext cx="450106" cy="26997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E654D2-0897-46F8-9070-E6FE8A80D0C1}"/>
              </a:ext>
            </a:extLst>
          </p:cNvPr>
          <p:cNvSpPr/>
          <p:nvPr/>
        </p:nvSpPr>
        <p:spPr>
          <a:xfrm>
            <a:off x="5087099" y="7284373"/>
            <a:ext cx="1852846" cy="82126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31BE45-6A84-434E-B7B9-444E7CB864C4}"/>
              </a:ext>
            </a:extLst>
          </p:cNvPr>
          <p:cNvSpPr txBox="1"/>
          <p:nvPr/>
        </p:nvSpPr>
        <p:spPr>
          <a:xfrm>
            <a:off x="2667523" y="7358122"/>
            <a:ext cx="194155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6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اول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4A5C23-2622-44DD-80B6-35626BBA4959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4" name="Action Button: Go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22ABE4D-75ED-4251-9EF8-EFF371059EC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Action Button: Go Back or Previous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C869847-9F24-492A-A510-8AB5F6517165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9769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8D65B8-B4A0-4EA3-ACF1-08642D363938}"/>
              </a:ext>
            </a:extLst>
          </p:cNvPr>
          <p:cNvSpPr/>
          <p:nvPr/>
        </p:nvSpPr>
        <p:spPr>
          <a:xfrm>
            <a:off x="3764803" y="312570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261FA8-8680-4F85-BE58-67BA440B8130}"/>
              </a:ext>
            </a:extLst>
          </p:cNvPr>
          <p:cNvSpPr/>
          <p:nvPr/>
        </p:nvSpPr>
        <p:spPr>
          <a:xfrm>
            <a:off x="5357357" y="312570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EB8E0-F091-4934-87FA-053AC4194686}"/>
              </a:ext>
            </a:extLst>
          </p:cNvPr>
          <p:cNvSpPr/>
          <p:nvPr/>
        </p:nvSpPr>
        <p:spPr>
          <a:xfrm>
            <a:off x="2172249" y="312570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D8ADE-2FEF-4597-AFCB-7F21F0F3BCA2}"/>
              </a:ext>
            </a:extLst>
          </p:cNvPr>
          <p:cNvSpPr/>
          <p:nvPr/>
        </p:nvSpPr>
        <p:spPr>
          <a:xfrm>
            <a:off x="369832" y="-1992514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AE28AE-DB0C-46FC-BAE7-8D2E96CB03F6}"/>
              </a:ext>
            </a:extLst>
          </p:cNvPr>
          <p:cNvSpPr/>
          <p:nvPr/>
        </p:nvSpPr>
        <p:spPr>
          <a:xfrm>
            <a:off x="6949911" y="312570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FFD18-CC36-41E3-AF16-E4FAFBBDFE43}"/>
              </a:ext>
            </a:extLst>
          </p:cNvPr>
          <p:cNvSpPr/>
          <p:nvPr/>
        </p:nvSpPr>
        <p:spPr>
          <a:xfrm>
            <a:off x="8542465" y="312570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AF19B-F748-4EC4-B601-E3F058433F33}"/>
              </a:ext>
            </a:extLst>
          </p:cNvPr>
          <p:cNvSpPr/>
          <p:nvPr/>
        </p:nvSpPr>
        <p:spPr>
          <a:xfrm>
            <a:off x="10135019" y="312570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DAE9F-DD5A-4854-AA47-7C3FDED4D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69" y="1788884"/>
            <a:ext cx="4219771" cy="371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61F9E-A402-4BD6-8654-430924B5E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8" y="1845325"/>
            <a:ext cx="5652709" cy="3673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A96D82-37B6-4350-976E-324FC244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10" y="858246"/>
            <a:ext cx="501626" cy="203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9A141E-2A9C-4BEF-9F7A-661B2BB76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93" y="366006"/>
            <a:ext cx="503043" cy="438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3C5CA-A1AC-4F18-A458-1041F0B00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68549"/>
            <a:ext cx="658122" cy="436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935D38-0DD6-45AE-800B-0CE72592A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94" y="804811"/>
            <a:ext cx="563256" cy="245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22C849-3728-409D-A36B-6778225EB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731894" y="410750"/>
            <a:ext cx="563257" cy="349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D18355-4696-46B1-BA20-044325A1F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99" y="518055"/>
            <a:ext cx="907269" cy="409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AFD23C-DC9E-41AA-98AA-7810AB5A9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23" y="523409"/>
            <a:ext cx="495477" cy="39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1E547C-4147-4C3E-876D-DDA32D77F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89" y="796284"/>
            <a:ext cx="387051" cy="262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3F7B3E-98DF-4151-A5CD-E0807D223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56" y="468549"/>
            <a:ext cx="494369" cy="39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B2F863-8650-4C63-B823-34707A5ED6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62" y="479025"/>
            <a:ext cx="450106" cy="26997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732EDF9-1E7E-49DC-B572-F9532A73242B}"/>
              </a:ext>
            </a:extLst>
          </p:cNvPr>
          <p:cNvSpPr/>
          <p:nvPr/>
        </p:nvSpPr>
        <p:spPr>
          <a:xfrm>
            <a:off x="519764" y="1339321"/>
            <a:ext cx="10927588" cy="484360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F1AE33-543B-4C6E-95DB-38D3FFD12A7F}"/>
              </a:ext>
            </a:extLst>
          </p:cNvPr>
          <p:cNvSpPr/>
          <p:nvPr/>
        </p:nvSpPr>
        <p:spPr>
          <a:xfrm>
            <a:off x="4276218" y="7179566"/>
            <a:ext cx="3609678" cy="169012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227B33-EC11-4D30-876B-38E1BA6B5BC1}"/>
              </a:ext>
            </a:extLst>
          </p:cNvPr>
          <p:cNvSpPr txBox="1"/>
          <p:nvPr/>
        </p:nvSpPr>
        <p:spPr>
          <a:xfrm>
            <a:off x="611653" y="501544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002060"/>
                </a:solidFill>
                <a:cs typeface="2  Yekan" panose="00000400000000000000" pitchFamily="2" charset="-78"/>
              </a:rPr>
              <a:t>جلسه پنجم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DEB6AE-FF53-4539-A05D-AE84E6AEAF46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FDFC1C5-E6D1-44E1-BD60-E27F4282E29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Action Button: Go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6DE339D-64AE-40D0-A27F-5BB1956311B3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8246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AA803829-541D-45C6-BB83-778A302150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2924776"/>
                  </p:ext>
                </p:extLst>
              </p:nvPr>
            </p:nvGraphicFramePr>
            <p:xfrm>
              <a:off x="5355052" y="5519981"/>
              <a:ext cx="1481893" cy="885716"/>
            </p:xfrm>
            <a:graphic>
              <a:graphicData uri="http://schemas.microsoft.com/office/powerpoint/2016/slidezoom">
                <pslz:sldZm>
                  <pslz:sldZmObj sldId="263" cId="536597669">
                    <pslz:zmPr id="{A94BF769-32EB-4FC3-8A26-B78B88728797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1893" cy="885716"/>
                        </a:xfrm>
                        <a:prstGeom prst="rect">
                          <a:avLst/>
                        </a:prstGeom>
                        <a:ln w="38100"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A803829-541D-45C6-BB83-778A302150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5052" y="5519981"/>
                <a:ext cx="1481893" cy="885716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3B5B79E-DA99-4EB8-AE6B-FD65CF3915E1}"/>
              </a:ext>
            </a:extLst>
          </p:cNvPr>
          <p:cNvSpPr txBox="1"/>
          <p:nvPr/>
        </p:nvSpPr>
        <p:spPr>
          <a:xfrm>
            <a:off x="5099905" y="1418955"/>
            <a:ext cx="19921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کلاس های مجازی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067F29-95F4-4FB5-9E39-69B01CC1BBA4}"/>
              </a:ext>
            </a:extLst>
          </p:cNvPr>
          <p:cNvSpPr txBox="1"/>
          <p:nvPr/>
        </p:nvSpPr>
        <p:spPr>
          <a:xfrm>
            <a:off x="4536944" y="1638270"/>
            <a:ext cx="3118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4000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آنلاین و آفلاین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7FE30-F4E8-41F4-B7CE-5A3C84BC49C9}"/>
              </a:ext>
            </a:extLst>
          </p:cNvPr>
          <p:cNvSpPr txBox="1"/>
          <p:nvPr/>
        </p:nvSpPr>
        <p:spPr>
          <a:xfrm>
            <a:off x="4386205" y="2362667"/>
            <a:ext cx="34195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solidFill>
                  <a:schemeClr val="bg1"/>
                </a:solidFill>
                <a:cs typeface="2  Yekan" panose="00000400000000000000" pitchFamily="2" charset="-78"/>
              </a:rPr>
              <a:t>علی اصغر ایمان زاده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75CC6E-E77A-48F2-8516-3403BDD9A35F}"/>
              </a:ext>
            </a:extLst>
          </p:cNvPr>
          <p:cNvSpPr/>
          <p:nvPr/>
        </p:nvSpPr>
        <p:spPr>
          <a:xfrm>
            <a:off x="5190941" y="2884261"/>
            <a:ext cx="181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fa-IR" sz="3600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font"/>
                <a:cs typeface="2  Yekan" panose="00000400000000000000" pitchFamily="2" charset="-78"/>
              </a:rPr>
              <a:t>گروه هنر </a:t>
            </a:r>
            <a:endParaRPr lang="fa-IR" sz="3600" dirty="0">
              <a:solidFill>
                <a:schemeClr val="accent1">
                  <a:lumMod val="75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EF164A-2835-420C-A509-343AC1972360}"/>
              </a:ext>
            </a:extLst>
          </p:cNvPr>
          <p:cNvSpPr/>
          <p:nvPr/>
        </p:nvSpPr>
        <p:spPr>
          <a:xfrm>
            <a:off x="4663553" y="3352531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dirty="0">
                <a:solidFill>
                  <a:schemeClr val="accent1">
                    <a:lumMod val="75000"/>
                  </a:schemeClr>
                </a:solidFill>
                <a:latin typeface="pfont"/>
                <a:cs typeface="2  Yekan" panose="00000400000000000000" pitchFamily="2" charset="-78"/>
              </a:rPr>
              <a:t>مرکز آموزش عالي شهيد شرافت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064D42-BBF0-4E54-AFD7-C5206BBA793A}"/>
              </a:ext>
            </a:extLst>
          </p:cNvPr>
          <p:cNvCxnSpPr>
            <a:cxnSpLocks/>
          </p:cNvCxnSpPr>
          <p:nvPr/>
        </p:nvCxnSpPr>
        <p:spPr>
          <a:xfrm>
            <a:off x="6095997" y="3707604"/>
            <a:ext cx="1" cy="16644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A7EA05-78A3-4FA0-8EC5-C9C52E059EC0}"/>
              </a:ext>
            </a:extLst>
          </p:cNvPr>
          <p:cNvSpPr txBox="1"/>
          <p:nvPr/>
        </p:nvSpPr>
        <p:spPr>
          <a:xfrm>
            <a:off x="4921036" y="823475"/>
            <a:ext cx="191590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accent2"/>
                </a:solidFill>
                <a:cs typeface="2  Yekan" panose="00000400000000000000" pitchFamily="2" charset="-78"/>
              </a:rPr>
              <a:t>گزارش تصویری از :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D1975D-41EF-441D-AA81-E2C876D7B150}"/>
              </a:ext>
            </a:extLst>
          </p:cNvPr>
          <p:cNvCxnSpPr/>
          <p:nvPr/>
        </p:nvCxnSpPr>
        <p:spPr>
          <a:xfrm>
            <a:off x="4869357" y="5989320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1A04B7-DC79-4417-8262-2CEA3B6480CB}"/>
              </a:ext>
            </a:extLst>
          </p:cNvPr>
          <p:cNvCxnSpPr>
            <a:cxnSpLocks/>
          </p:cNvCxnSpPr>
          <p:nvPr/>
        </p:nvCxnSpPr>
        <p:spPr>
          <a:xfrm flipH="1">
            <a:off x="6878769" y="5989320"/>
            <a:ext cx="43416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593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C60CDB-936E-45AA-8899-34F7ECFB0AF0}"/>
              </a:ext>
            </a:extLst>
          </p:cNvPr>
          <p:cNvSpPr/>
          <p:nvPr/>
        </p:nvSpPr>
        <p:spPr>
          <a:xfrm>
            <a:off x="3764803" y="312570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E26B25-9918-4346-A626-E11959DE2158}"/>
              </a:ext>
            </a:extLst>
          </p:cNvPr>
          <p:cNvSpPr/>
          <p:nvPr/>
        </p:nvSpPr>
        <p:spPr>
          <a:xfrm>
            <a:off x="5357357" y="312570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7DCA31-8795-42D3-B9D3-52CAF85588BA}"/>
              </a:ext>
            </a:extLst>
          </p:cNvPr>
          <p:cNvSpPr/>
          <p:nvPr/>
        </p:nvSpPr>
        <p:spPr>
          <a:xfrm>
            <a:off x="2172247" y="-1133148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18D1F0-4AB5-4D2A-A049-4D8787680E7C}"/>
              </a:ext>
            </a:extLst>
          </p:cNvPr>
          <p:cNvSpPr/>
          <p:nvPr/>
        </p:nvSpPr>
        <p:spPr>
          <a:xfrm>
            <a:off x="517131" y="366006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EC166-AB9C-4130-8C56-F734505F757D}"/>
              </a:ext>
            </a:extLst>
          </p:cNvPr>
          <p:cNvSpPr/>
          <p:nvPr/>
        </p:nvSpPr>
        <p:spPr>
          <a:xfrm>
            <a:off x="6949911" y="312570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3B02C2-1C89-4F9B-9CF0-E502DCF5F6A3}"/>
              </a:ext>
            </a:extLst>
          </p:cNvPr>
          <p:cNvSpPr/>
          <p:nvPr/>
        </p:nvSpPr>
        <p:spPr>
          <a:xfrm>
            <a:off x="8542465" y="312570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BD01C-3E05-4F7E-817D-F26C4FFA9476}"/>
              </a:ext>
            </a:extLst>
          </p:cNvPr>
          <p:cNvSpPr/>
          <p:nvPr/>
        </p:nvSpPr>
        <p:spPr>
          <a:xfrm>
            <a:off x="10135019" y="312570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19C8F-C87D-4E6F-9E62-29FB28586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4" y="631958"/>
            <a:ext cx="406947" cy="35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A819D-C020-4DD8-A6D5-269056759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1" y="627685"/>
            <a:ext cx="545136" cy="35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C2182-A218-42C8-914D-4960383FF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8" y="2612856"/>
            <a:ext cx="4940651" cy="2000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5AA31-4BCF-4A62-9D85-B7816307D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17" y="1455169"/>
            <a:ext cx="5469296" cy="4770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83B1F4-5612-489E-A5DD-FB9F669A1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68549"/>
            <a:ext cx="658122" cy="436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B56941-701E-4D5E-9CE3-F9E254435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94" y="804811"/>
            <a:ext cx="563256" cy="245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4D426C-0F82-45ED-B1B6-F36BAB666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731894" y="410750"/>
            <a:ext cx="563257" cy="349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04DC77-EFB6-4751-8AA5-52EA675B8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99" y="518055"/>
            <a:ext cx="907269" cy="409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CD492-EDC5-4DB7-B169-0EF714577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23" y="523409"/>
            <a:ext cx="495477" cy="39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AB179F-7109-45C5-9455-EB999385C6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89" y="796284"/>
            <a:ext cx="387051" cy="262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587BCF-4709-4FEA-B000-937CDC3EB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56" y="468549"/>
            <a:ext cx="494369" cy="39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18BF0F-2B99-478A-B44B-1054B627BB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62" y="479025"/>
            <a:ext cx="450106" cy="269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139E2D5-0238-4A7C-9150-6AA87198D6A0}"/>
              </a:ext>
            </a:extLst>
          </p:cNvPr>
          <p:cNvSpPr/>
          <p:nvPr/>
        </p:nvSpPr>
        <p:spPr>
          <a:xfrm>
            <a:off x="1308504" y="7757961"/>
            <a:ext cx="2157740" cy="95640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CB54F-2FC0-4A03-9FC3-31506A49B549}"/>
              </a:ext>
            </a:extLst>
          </p:cNvPr>
          <p:cNvSpPr/>
          <p:nvPr/>
        </p:nvSpPr>
        <p:spPr>
          <a:xfrm>
            <a:off x="582534" y="1395515"/>
            <a:ext cx="10864817" cy="4830527"/>
          </a:xfrm>
          <a:prstGeom prst="rect">
            <a:avLst/>
          </a:prstGeom>
          <a:noFill/>
          <a:ln w="57150">
            <a:solidFill>
              <a:srgbClr val="E66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8762AC-51D4-4156-8992-4775D7D27DD7}"/>
              </a:ext>
            </a:extLst>
          </p:cNvPr>
          <p:cNvSpPr txBox="1"/>
          <p:nvPr/>
        </p:nvSpPr>
        <p:spPr>
          <a:xfrm>
            <a:off x="2250202" y="456616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chemeClr val="accent2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chemeClr val="accent2"/>
                </a:solidFill>
                <a:cs typeface="2  Yekan" panose="00000400000000000000" pitchFamily="2" charset="-78"/>
              </a:rPr>
              <a:t>جلسه ششم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40E365-3C72-4339-96F1-AD2C5951FF8E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49A36F-7C5B-4896-BEBD-1DF688622C9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Action Button: Go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7BA7146-BE1A-4400-8A59-D16C7FF9F382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1090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14F27-5E0D-47A0-B483-61695AB0FE94}"/>
              </a:ext>
            </a:extLst>
          </p:cNvPr>
          <p:cNvSpPr/>
          <p:nvPr/>
        </p:nvSpPr>
        <p:spPr>
          <a:xfrm>
            <a:off x="-1750473" y="2718885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819B4B-3D2A-4BF3-A9AF-456CB4595262}"/>
              </a:ext>
            </a:extLst>
          </p:cNvPr>
          <p:cNvSpPr/>
          <p:nvPr/>
        </p:nvSpPr>
        <p:spPr>
          <a:xfrm>
            <a:off x="5357357" y="312570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CFD75C-29EC-4B36-BE1C-BECE48786664}"/>
              </a:ext>
            </a:extLst>
          </p:cNvPr>
          <p:cNvSpPr/>
          <p:nvPr/>
        </p:nvSpPr>
        <p:spPr>
          <a:xfrm>
            <a:off x="2137833" y="338371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33B03-27C7-46CD-AB6D-6558E353E4A6}"/>
              </a:ext>
            </a:extLst>
          </p:cNvPr>
          <p:cNvSpPr/>
          <p:nvPr/>
        </p:nvSpPr>
        <p:spPr>
          <a:xfrm>
            <a:off x="517131" y="366006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BC5A84-1788-47DF-A817-106B6A33BB72}"/>
              </a:ext>
            </a:extLst>
          </p:cNvPr>
          <p:cNvSpPr/>
          <p:nvPr/>
        </p:nvSpPr>
        <p:spPr>
          <a:xfrm>
            <a:off x="6949911" y="312570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6E390-68A6-49D8-8F95-4486DF8F060C}"/>
              </a:ext>
            </a:extLst>
          </p:cNvPr>
          <p:cNvSpPr/>
          <p:nvPr/>
        </p:nvSpPr>
        <p:spPr>
          <a:xfrm>
            <a:off x="8542465" y="312570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5D8CC-8702-47AB-938B-F3E7072BD067}"/>
              </a:ext>
            </a:extLst>
          </p:cNvPr>
          <p:cNvSpPr/>
          <p:nvPr/>
        </p:nvSpPr>
        <p:spPr>
          <a:xfrm>
            <a:off x="10135019" y="312570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A9169-FF74-4078-AA48-DA54AA9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4" y="631958"/>
            <a:ext cx="406947" cy="35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DF2AF-2B7D-4431-BDD0-353E8D94C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1" y="627685"/>
            <a:ext cx="545136" cy="35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D3181-59AB-4568-AED4-B664431E6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94" y="910918"/>
            <a:ext cx="463437" cy="187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F613FB-15E2-4598-8EAC-FA886A30C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24" y="415173"/>
            <a:ext cx="513023" cy="447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BBBD71-5B42-4D46-A311-5FE264A87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41" y="1561868"/>
            <a:ext cx="6765323" cy="4491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C508E3-2F3D-4B38-AC81-B75A0F26A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94" y="804811"/>
            <a:ext cx="563256" cy="245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A36599-031F-4455-A43A-1A832BDB9D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731894" y="410750"/>
            <a:ext cx="563257" cy="349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E70C3E-26E8-4A2C-A5D5-CACF58B5B2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99" y="518055"/>
            <a:ext cx="907269" cy="409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401A3-7B5A-44F9-A373-4F17593FD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23" y="523409"/>
            <a:ext cx="495477" cy="39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DD759-68A8-45EF-9656-8E194F7CBD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89" y="796284"/>
            <a:ext cx="387051" cy="262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D33CCF-C02D-4EB7-B74B-602AD5BBB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56" y="468549"/>
            <a:ext cx="494369" cy="39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D1590-B98B-40AD-A9A0-632D61331A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62" y="479025"/>
            <a:ext cx="450106" cy="269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21E8C8D-E72F-43E2-B172-3438847F9D78}"/>
              </a:ext>
            </a:extLst>
          </p:cNvPr>
          <p:cNvSpPr/>
          <p:nvPr/>
        </p:nvSpPr>
        <p:spPr>
          <a:xfrm>
            <a:off x="517131" y="1303860"/>
            <a:ext cx="10930221" cy="5188133"/>
          </a:xfrm>
          <a:prstGeom prst="rect">
            <a:avLst/>
          </a:prstGeom>
          <a:noFill/>
          <a:ln w="38100">
            <a:solidFill>
              <a:srgbClr val="54A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7037F2-3F45-4F3A-9C42-541C7EB6FCDB}"/>
              </a:ext>
            </a:extLst>
          </p:cNvPr>
          <p:cNvSpPr/>
          <p:nvPr/>
        </p:nvSpPr>
        <p:spPr>
          <a:xfrm>
            <a:off x="12985370" y="1133836"/>
            <a:ext cx="2013703" cy="895298"/>
          </a:xfrm>
          <a:prstGeom prst="rect">
            <a:avLst/>
          </a:prstGeom>
          <a:noFill/>
          <a:ln w="57150">
            <a:solidFill>
              <a:srgbClr val="E66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8AA7C9-8A97-40C1-AB83-B78E11750EAB}"/>
              </a:ext>
            </a:extLst>
          </p:cNvPr>
          <p:cNvSpPr txBox="1"/>
          <p:nvPr/>
        </p:nvSpPr>
        <p:spPr>
          <a:xfrm>
            <a:off x="3808887" y="407614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54A8BC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54A8BC"/>
                </a:solidFill>
                <a:cs typeface="2  Yekan" panose="00000400000000000000" pitchFamily="2" charset="-78"/>
              </a:rPr>
              <a:t>جلسه هفتم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1EB49E-C06D-4627-B80F-0F8663CE464B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34598F-6A95-4869-99DA-39318DF143E1}"/>
              </a:ext>
            </a:extLst>
          </p:cNvPr>
          <p:cNvSpPr txBox="1"/>
          <p:nvPr/>
        </p:nvSpPr>
        <p:spPr>
          <a:xfrm>
            <a:off x="4524653" y="7474301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54A8BC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54A8BC"/>
                </a:solidFill>
                <a:cs typeface="2  Yekan" panose="00000400000000000000" pitchFamily="2" charset="-78"/>
              </a:rPr>
              <a:t>جلسه هفتم</a:t>
            </a:r>
          </a:p>
        </p:txBody>
      </p:sp>
      <p:sp>
        <p:nvSpPr>
          <p:cNvPr id="26" name="Action Button: Go Forward or Next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54219E-2C69-484F-ADF7-6C010526CEB3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Action Button: Go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108C758-B84D-4351-833A-DCA123654A12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8387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02E594-8589-4DE6-A69E-A33647164BF7}"/>
              </a:ext>
            </a:extLst>
          </p:cNvPr>
          <p:cNvSpPr/>
          <p:nvPr/>
        </p:nvSpPr>
        <p:spPr>
          <a:xfrm>
            <a:off x="3764800" y="355967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4B20B6-D71C-4842-B44C-224C309CE657}"/>
              </a:ext>
            </a:extLst>
          </p:cNvPr>
          <p:cNvSpPr/>
          <p:nvPr/>
        </p:nvSpPr>
        <p:spPr>
          <a:xfrm>
            <a:off x="5789966" y="-1322633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E9CCFA-72C0-4A5A-8BAF-9E834056CC33}"/>
              </a:ext>
            </a:extLst>
          </p:cNvPr>
          <p:cNvSpPr/>
          <p:nvPr/>
        </p:nvSpPr>
        <p:spPr>
          <a:xfrm>
            <a:off x="2137833" y="338371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C6EC8A-E573-4DC6-9D1E-746408D3F193}"/>
              </a:ext>
            </a:extLst>
          </p:cNvPr>
          <p:cNvSpPr/>
          <p:nvPr/>
        </p:nvSpPr>
        <p:spPr>
          <a:xfrm>
            <a:off x="517131" y="366006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7B98AD-DF05-4AED-890C-06BDF52AA8A2}"/>
              </a:ext>
            </a:extLst>
          </p:cNvPr>
          <p:cNvSpPr/>
          <p:nvPr/>
        </p:nvSpPr>
        <p:spPr>
          <a:xfrm>
            <a:off x="6949911" y="312570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CD71DB-4308-49D3-A7BB-EEACD86A0DB4}"/>
              </a:ext>
            </a:extLst>
          </p:cNvPr>
          <p:cNvSpPr/>
          <p:nvPr/>
        </p:nvSpPr>
        <p:spPr>
          <a:xfrm>
            <a:off x="8542465" y="312570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5D4D93-6311-4C9A-B1C6-52945F4C83B9}"/>
              </a:ext>
            </a:extLst>
          </p:cNvPr>
          <p:cNvSpPr/>
          <p:nvPr/>
        </p:nvSpPr>
        <p:spPr>
          <a:xfrm>
            <a:off x="10135019" y="312570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D183A-85C4-475E-89DE-2F6F7A540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4" y="631958"/>
            <a:ext cx="406947" cy="35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BAFB5-24FB-4C70-89D2-BADDBAC2B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1" y="627685"/>
            <a:ext cx="545136" cy="35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7E151-4C8C-44BD-8E48-8397FC748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94" y="910918"/>
            <a:ext cx="463437" cy="187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09045-B8BB-4D1C-B7D2-A549549CB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24" y="415173"/>
            <a:ext cx="513023" cy="447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726D1C-F21B-433A-BC35-44C1820B1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04" y="454752"/>
            <a:ext cx="969724" cy="643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75040E-649B-4BA1-AE1F-7F83ED01B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6" y="2664549"/>
            <a:ext cx="4685955" cy="2044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AF7C00-51A3-4B94-8517-B013BB4754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508615" y="1910016"/>
            <a:ext cx="5730553" cy="35539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017ABC-0A37-4BAC-A15C-1ED1472218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99" y="518055"/>
            <a:ext cx="907269" cy="409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45A65E-9376-433B-A3CB-3251C19B2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23" y="523409"/>
            <a:ext cx="495477" cy="39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64BFD-27A3-44FD-B143-0953A23963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89" y="796284"/>
            <a:ext cx="387051" cy="262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17852-6244-4137-9A9D-4E8FFC01D3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56" y="468549"/>
            <a:ext cx="494369" cy="39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907EC7-59A0-421C-80DB-D58F45FD28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62" y="479025"/>
            <a:ext cx="450106" cy="269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5474273-FE3F-45FE-9BB6-E94A030EB8D3}"/>
              </a:ext>
            </a:extLst>
          </p:cNvPr>
          <p:cNvSpPr/>
          <p:nvPr/>
        </p:nvSpPr>
        <p:spPr>
          <a:xfrm>
            <a:off x="614596" y="7356054"/>
            <a:ext cx="1687335" cy="821266"/>
          </a:xfrm>
          <a:prstGeom prst="rect">
            <a:avLst/>
          </a:prstGeom>
          <a:noFill/>
          <a:ln w="38100">
            <a:solidFill>
              <a:srgbClr val="54A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5A1746-8B51-4B6F-B314-E796E5E644FD}"/>
              </a:ext>
            </a:extLst>
          </p:cNvPr>
          <p:cNvSpPr/>
          <p:nvPr/>
        </p:nvSpPr>
        <p:spPr>
          <a:xfrm>
            <a:off x="553933" y="1409960"/>
            <a:ext cx="10893419" cy="481608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6E133E-D7D7-494E-B79B-17DEC93642CA}"/>
              </a:ext>
            </a:extLst>
          </p:cNvPr>
          <p:cNvSpPr txBox="1"/>
          <p:nvPr/>
        </p:nvSpPr>
        <p:spPr>
          <a:xfrm>
            <a:off x="825056" y="7474300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54A8BC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54A8BC"/>
                </a:solidFill>
                <a:cs typeface="2  Yekan" panose="00000400000000000000" pitchFamily="2" charset="-78"/>
              </a:rPr>
              <a:t>جلسه هفتم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5332AB-9386-4A2E-8B9E-20366542AE0F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002C47-FA0D-49A0-B195-EFFFB9EAC2FF}"/>
              </a:ext>
            </a:extLst>
          </p:cNvPr>
          <p:cNvSpPr txBox="1"/>
          <p:nvPr/>
        </p:nvSpPr>
        <p:spPr>
          <a:xfrm>
            <a:off x="5520125" y="448179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92D05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92D050"/>
                </a:solidFill>
                <a:cs typeface="2  Yekan" panose="00000400000000000000" pitchFamily="2" charset="-78"/>
              </a:rPr>
              <a:t>جلسه هشتم</a:t>
            </a:r>
          </a:p>
        </p:txBody>
      </p:sp>
      <p:sp>
        <p:nvSpPr>
          <p:cNvPr id="26" name="Action Button: Go Forward or Next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CCD41D-629C-477C-B0F8-802CA3854B3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Action Button: Go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2A08896-1439-4503-BB25-24B465E35C34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6614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72A189-DE54-4C8A-A2EA-87CBC5698C51}"/>
              </a:ext>
            </a:extLst>
          </p:cNvPr>
          <p:cNvSpPr/>
          <p:nvPr/>
        </p:nvSpPr>
        <p:spPr>
          <a:xfrm>
            <a:off x="3764800" y="355967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FACA4-79D2-47C3-9323-88DCF10157A7}"/>
              </a:ext>
            </a:extLst>
          </p:cNvPr>
          <p:cNvSpPr/>
          <p:nvPr/>
        </p:nvSpPr>
        <p:spPr>
          <a:xfrm>
            <a:off x="5355851" y="400268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DD539-839D-4DD2-B98D-B981CE33A7AB}"/>
              </a:ext>
            </a:extLst>
          </p:cNvPr>
          <p:cNvSpPr/>
          <p:nvPr/>
        </p:nvSpPr>
        <p:spPr>
          <a:xfrm>
            <a:off x="2137833" y="338371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564C2-0D23-4594-B61C-83213E904C5F}"/>
              </a:ext>
            </a:extLst>
          </p:cNvPr>
          <p:cNvSpPr/>
          <p:nvPr/>
        </p:nvSpPr>
        <p:spPr>
          <a:xfrm>
            <a:off x="517131" y="366006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DE7ADF-F731-4EE7-A608-CEE2A0874A65}"/>
              </a:ext>
            </a:extLst>
          </p:cNvPr>
          <p:cNvSpPr/>
          <p:nvPr/>
        </p:nvSpPr>
        <p:spPr>
          <a:xfrm>
            <a:off x="3108633" y="-1343285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40EA0-7807-4846-9411-F025905FD3B1}"/>
              </a:ext>
            </a:extLst>
          </p:cNvPr>
          <p:cNvSpPr/>
          <p:nvPr/>
        </p:nvSpPr>
        <p:spPr>
          <a:xfrm>
            <a:off x="8542465" y="312570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E4BB92-714D-457F-951A-85B906426F78}"/>
              </a:ext>
            </a:extLst>
          </p:cNvPr>
          <p:cNvSpPr/>
          <p:nvPr/>
        </p:nvSpPr>
        <p:spPr>
          <a:xfrm>
            <a:off x="10135019" y="312570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EA5779-D957-4430-8291-101548C1C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4" y="631958"/>
            <a:ext cx="406947" cy="35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B1AF4-3E2E-4FFB-BEB4-18BD125A5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1" y="627685"/>
            <a:ext cx="545136" cy="35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3BA56-3515-4745-8843-16BD4A114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94" y="910918"/>
            <a:ext cx="463437" cy="187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D097C7-3295-4963-AF26-2F77E233D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24" y="415173"/>
            <a:ext cx="513023" cy="447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CD8690-D59D-41B0-81D9-B82151B8A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04" y="454752"/>
            <a:ext cx="969724" cy="643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DA08B-D4A7-46DC-AE99-03D952840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16" y="936239"/>
            <a:ext cx="595751" cy="259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B5F7C7-FEEB-4225-A246-49EDBB25F9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649995" y="459088"/>
            <a:ext cx="728556" cy="451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C81444-A55E-4B76-ADFE-023680620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4" y="1702348"/>
            <a:ext cx="9525242" cy="4300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BDDA06-2F89-48AB-BDBF-77B012C3CB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23" y="523409"/>
            <a:ext cx="495477" cy="392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5DA075-FD36-4FE9-B921-C95D496C64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89" y="796284"/>
            <a:ext cx="387051" cy="262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41BB45-8E6C-4BFE-ACDA-4D56AEF5B3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56" y="468549"/>
            <a:ext cx="494369" cy="39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F146A2-12E1-47E4-9EFB-003A968C8E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62" y="479025"/>
            <a:ext cx="450106" cy="269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1016BC-7E2E-4373-A6AB-56C646B1B242}"/>
              </a:ext>
            </a:extLst>
          </p:cNvPr>
          <p:cNvSpPr/>
          <p:nvPr/>
        </p:nvSpPr>
        <p:spPr>
          <a:xfrm>
            <a:off x="518624" y="1386867"/>
            <a:ext cx="10928728" cy="494772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D2C894-6DC6-4BDC-BCA4-C7362766E97A}"/>
              </a:ext>
            </a:extLst>
          </p:cNvPr>
          <p:cNvSpPr/>
          <p:nvPr/>
        </p:nvSpPr>
        <p:spPr>
          <a:xfrm>
            <a:off x="12450759" y="2697018"/>
            <a:ext cx="1842758" cy="8147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18241-2708-48F3-9F18-7E18591D8873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3EF2FC-24BE-4046-912C-3AE9F9950D88}"/>
              </a:ext>
            </a:extLst>
          </p:cNvPr>
          <p:cNvSpPr txBox="1"/>
          <p:nvPr/>
        </p:nvSpPr>
        <p:spPr>
          <a:xfrm>
            <a:off x="7010450" y="479709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FFC0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FFC000"/>
                </a:solidFill>
                <a:cs typeface="2  Yekan" panose="00000400000000000000" pitchFamily="2" charset="-78"/>
              </a:rPr>
              <a:t>جلسه نهم</a:t>
            </a:r>
          </a:p>
        </p:txBody>
      </p:sp>
      <p:sp>
        <p:nvSpPr>
          <p:cNvPr id="26" name="Action Button: Go Forward or Next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C5058DA-1A63-4159-981C-6D317F296EAE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Action Button: Go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39CBB59-C8EC-4363-A023-6FF047CF1421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5970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CAB129-A936-4DE1-8C93-D5E1C291B4FD}"/>
              </a:ext>
            </a:extLst>
          </p:cNvPr>
          <p:cNvSpPr/>
          <p:nvPr/>
        </p:nvSpPr>
        <p:spPr>
          <a:xfrm>
            <a:off x="3764800" y="355967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6A13D3-50BE-40C3-B7F2-647421B91EE9}"/>
              </a:ext>
            </a:extLst>
          </p:cNvPr>
          <p:cNvSpPr/>
          <p:nvPr/>
        </p:nvSpPr>
        <p:spPr>
          <a:xfrm>
            <a:off x="5355851" y="400268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6B455-4729-4D09-862E-AB557E4A8261}"/>
              </a:ext>
            </a:extLst>
          </p:cNvPr>
          <p:cNvSpPr/>
          <p:nvPr/>
        </p:nvSpPr>
        <p:spPr>
          <a:xfrm>
            <a:off x="2137833" y="338371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AE49E-055B-4FD4-9AEC-B73B6C3BE2AF}"/>
              </a:ext>
            </a:extLst>
          </p:cNvPr>
          <p:cNvSpPr/>
          <p:nvPr/>
        </p:nvSpPr>
        <p:spPr>
          <a:xfrm>
            <a:off x="517131" y="366006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ECE8D-CFCF-4911-908B-81AC456E5873}"/>
              </a:ext>
            </a:extLst>
          </p:cNvPr>
          <p:cNvSpPr/>
          <p:nvPr/>
        </p:nvSpPr>
        <p:spPr>
          <a:xfrm>
            <a:off x="6911538" y="400268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987AA-BD93-43D7-8FF4-F7552D5F1673}"/>
              </a:ext>
            </a:extLst>
          </p:cNvPr>
          <p:cNvSpPr/>
          <p:nvPr/>
        </p:nvSpPr>
        <p:spPr>
          <a:xfrm>
            <a:off x="8822686" y="-1349858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9C9CA-70E2-43E3-89B9-29BAA60D6588}"/>
              </a:ext>
            </a:extLst>
          </p:cNvPr>
          <p:cNvSpPr/>
          <p:nvPr/>
        </p:nvSpPr>
        <p:spPr>
          <a:xfrm>
            <a:off x="10135019" y="312570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BAD47C-B489-4A88-8EB3-CF0F1BFF8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4" y="631958"/>
            <a:ext cx="406947" cy="35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FFC72-6A8E-4BB4-95BB-51C79D5F7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1" y="627685"/>
            <a:ext cx="545136" cy="35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ACB67-CA44-4D3B-97CB-447F97178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94" y="910918"/>
            <a:ext cx="463437" cy="187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2314D-76B2-43C1-B45F-D58DD4DAD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24" y="415173"/>
            <a:ext cx="513023" cy="447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CA3143-28FC-4720-B13E-1AC78BFAE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04" y="454752"/>
            <a:ext cx="969724" cy="643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316028-1813-421E-BB44-7DF564A14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16" y="936239"/>
            <a:ext cx="595751" cy="259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9D2A59-E553-49E7-94AE-6AF446697C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649995" y="459088"/>
            <a:ext cx="728556" cy="451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EF51D2-D3F0-43D1-8E14-1A1664D92F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49" y="570450"/>
            <a:ext cx="1178418" cy="532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E8996E-4D9B-4CF5-900F-C64FE2A88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47" y="1448764"/>
            <a:ext cx="6118638" cy="4845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CA9E90-B4CE-4382-BA7E-F55BFBC4F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89" y="796284"/>
            <a:ext cx="387051" cy="262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B1D5FE-77E8-46F2-97C6-48A84D0EB5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56" y="468549"/>
            <a:ext cx="494369" cy="39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27FAAB-7CF3-4D76-B566-C0E341E74C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62" y="479025"/>
            <a:ext cx="450106" cy="269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D18416B-7F9E-447B-AC48-17DF493A8826}"/>
              </a:ext>
            </a:extLst>
          </p:cNvPr>
          <p:cNvSpPr/>
          <p:nvPr/>
        </p:nvSpPr>
        <p:spPr>
          <a:xfrm>
            <a:off x="-876469" y="7324825"/>
            <a:ext cx="1752938" cy="7230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F8DEBE-ED33-4792-8D5E-7D23F6ADAA8F}"/>
              </a:ext>
            </a:extLst>
          </p:cNvPr>
          <p:cNvSpPr/>
          <p:nvPr/>
        </p:nvSpPr>
        <p:spPr>
          <a:xfrm>
            <a:off x="517130" y="1330230"/>
            <a:ext cx="10930221" cy="512750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F973EA-781C-49A2-937D-081C216553DF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BBA11B-437B-4004-852D-5DCBBBA5116F}"/>
              </a:ext>
            </a:extLst>
          </p:cNvPr>
          <p:cNvSpPr txBox="1"/>
          <p:nvPr/>
        </p:nvSpPr>
        <p:spPr>
          <a:xfrm>
            <a:off x="8606697" y="465560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D6BBEB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D6BBEB"/>
                </a:solidFill>
                <a:cs typeface="2  Yekan" panose="00000400000000000000" pitchFamily="2" charset="-78"/>
              </a:rPr>
              <a:t>جلسه دهم</a:t>
            </a:r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FC3780-F1B0-4A95-9FC6-54389F45E79F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Action Button: Go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77FA893-5EC1-49B6-A217-D0343DDFA071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5650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C092D7-6C4F-4CD1-A954-F8A79FC2ACE8}"/>
              </a:ext>
            </a:extLst>
          </p:cNvPr>
          <p:cNvSpPr/>
          <p:nvPr/>
        </p:nvSpPr>
        <p:spPr>
          <a:xfrm>
            <a:off x="3764800" y="355967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3D362D-BBE1-4C67-A01F-DB4558B2C8B9}"/>
              </a:ext>
            </a:extLst>
          </p:cNvPr>
          <p:cNvSpPr/>
          <p:nvPr/>
        </p:nvSpPr>
        <p:spPr>
          <a:xfrm>
            <a:off x="5355851" y="400268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30730E-89FB-46D8-B9C6-9B69E6B671B9}"/>
              </a:ext>
            </a:extLst>
          </p:cNvPr>
          <p:cNvSpPr/>
          <p:nvPr/>
        </p:nvSpPr>
        <p:spPr>
          <a:xfrm>
            <a:off x="2137833" y="338371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60673-66B9-4BE9-9DD6-A2F69E30AAD8}"/>
              </a:ext>
            </a:extLst>
          </p:cNvPr>
          <p:cNvSpPr/>
          <p:nvPr/>
        </p:nvSpPr>
        <p:spPr>
          <a:xfrm>
            <a:off x="517131" y="366006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79FE35-2D57-46E5-84E1-3B524DFCD58C}"/>
              </a:ext>
            </a:extLst>
          </p:cNvPr>
          <p:cNvSpPr/>
          <p:nvPr/>
        </p:nvSpPr>
        <p:spPr>
          <a:xfrm>
            <a:off x="6911538" y="400268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0F2783-777D-4F67-858E-B09A4BD707EC}"/>
              </a:ext>
            </a:extLst>
          </p:cNvPr>
          <p:cNvSpPr/>
          <p:nvPr/>
        </p:nvSpPr>
        <p:spPr>
          <a:xfrm>
            <a:off x="8543968" y="338371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D2C20-A25B-4A3E-818B-B132C9DE0AEF}"/>
              </a:ext>
            </a:extLst>
          </p:cNvPr>
          <p:cNvSpPr/>
          <p:nvPr/>
        </p:nvSpPr>
        <p:spPr>
          <a:xfrm>
            <a:off x="10480082" y="-1546251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7975EC-8920-4BF6-B277-8A6B6CC5A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4" y="631958"/>
            <a:ext cx="406947" cy="35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DADAC-6B1D-4C43-8071-13AFFAE11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1" y="627685"/>
            <a:ext cx="545136" cy="35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7E013-B786-4C97-BB0A-31A3567B7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94" y="910918"/>
            <a:ext cx="463437" cy="187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8E719-F36A-41D1-AD88-91CD8406F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24" y="415173"/>
            <a:ext cx="513023" cy="447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B87C6B-892A-4E9F-B836-2F2AF207D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04" y="454752"/>
            <a:ext cx="969724" cy="643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AA5513-02A2-417E-86CB-7DA2FA588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16" y="936239"/>
            <a:ext cx="595751" cy="259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B99FD4-F391-4612-A537-8D87D45557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5649995" y="459088"/>
            <a:ext cx="728556" cy="451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85313-62CF-49BE-9EA7-63068D484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49" y="570450"/>
            <a:ext cx="1178418" cy="532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0D46DB-1AB8-486F-82D6-4D2DAF856B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74" y="479025"/>
            <a:ext cx="728120" cy="5765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0BD87B-159A-401A-88F8-593B225E47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03" y="3692207"/>
            <a:ext cx="3527943" cy="23958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E338C4-4C73-4AEE-900F-F735E6C3D8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96" y="1487486"/>
            <a:ext cx="5770549" cy="46005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45EF54-D061-463D-A743-B8268DF498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04" y="1505377"/>
            <a:ext cx="3464642" cy="20781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39856B-8978-4868-A89C-8F26E367A719}"/>
              </a:ext>
            </a:extLst>
          </p:cNvPr>
          <p:cNvSpPr/>
          <p:nvPr/>
        </p:nvSpPr>
        <p:spPr>
          <a:xfrm>
            <a:off x="513086" y="1387054"/>
            <a:ext cx="11037230" cy="507067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CADDB-E49C-4770-9017-30CACFB709C2}"/>
              </a:ext>
            </a:extLst>
          </p:cNvPr>
          <p:cNvSpPr/>
          <p:nvPr/>
        </p:nvSpPr>
        <p:spPr>
          <a:xfrm>
            <a:off x="-2906829" y="4542741"/>
            <a:ext cx="2312976" cy="108721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F76B8D-A018-4B07-9F4F-F50C06729035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202AF-7607-4B22-8C4F-FABCE855169F}"/>
              </a:ext>
            </a:extLst>
          </p:cNvPr>
          <p:cNvSpPr txBox="1"/>
          <p:nvPr/>
        </p:nvSpPr>
        <p:spPr>
          <a:xfrm>
            <a:off x="10135019" y="496045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C000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C00000"/>
                </a:solidFill>
                <a:cs typeface="2  Yekan" panose="00000400000000000000" pitchFamily="2" charset="-78"/>
              </a:rPr>
              <a:t>جلسه یازدهم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0C5FBF-5BD9-416C-A63E-696D3DEA71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9" y="-1013150"/>
            <a:ext cx="826847" cy="6286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14D151-92B5-491B-BCD3-0D63091CC1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69" y="-1004352"/>
            <a:ext cx="760278" cy="5718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6CC2B7-5739-4E88-8A4E-7E387361A1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76" y="-1011982"/>
            <a:ext cx="707867" cy="587125"/>
          </a:xfrm>
          <a:prstGeom prst="rect">
            <a:avLst/>
          </a:prstGeom>
        </p:spPr>
      </p:pic>
      <p:sp>
        <p:nvSpPr>
          <p:cNvPr id="28" name="Action Button: Go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33C1E8-581A-4C64-9C90-A419AC5655C9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Action Button: Go Back or Previous 2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D35B83C-0B98-48EC-9E72-03BA8EAD233F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954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2C554C1-85B7-4B64-BD98-454328F2D4BA}"/>
              </a:ext>
            </a:extLst>
          </p:cNvPr>
          <p:cNvSpPr/>
          <p:nvPr/>
        </p:nvSpPr>
        <p:spPr>
          <a:xfrm>
            <a:off x="10237983" y="392286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FA0C5E-5A26-4B83-8F2A-F9E9AEB9F3F4}"/>
              </a:ext>
            </a:extLst>
          </p:cNvPr>
          <p:cNvSpPr/>
          <p:nvPr/>
        </p:nvSpPr>
        <p:spPr>
          <a:xfrm>
            <a:off x="-2944173" y="2603006"/>
            <a:ext cx="1312333" cy="821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488C0A-86C2-4275-9A6C-AD82D25028A2}"/>
              </a:ext>
            </a:extLst>
          </p:cNvPr>
          <p:cNvSpPr/>
          <p:nvPr/>
        </p:nvSpPr>
        <p:spPr>
          <a:xfrm>
            <a:off x="5159595" y="392286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D95AB9-4458-4BB4-B3F7-6B42B9321764}"/>
              </a:ext>
            </a:extLst>
          </p:cNvPr>
          <p:cNvSpPr/>
          <p:nvPr/>
        </p:nvSpPr>
        <p:spPr>
          <a:xfrm>
            <a:off x="533461" y="469877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86C180-0F91-4799-A9DD-3862A5905746}"/>
              </a:ext>
            </a:extLst>
          </p:cNvPr>
          <p:cNvSpPr/>
          <p:nvPr/>
        </p:nvSpPr>
        <p:spPr>
          <a:xfrm>
            <a:off x="12543305" y="-114672"/>
            <a:ext cx="1312333" cy="821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681B86-AFFA-4F87-BEF6-C0F51A4883C9}"/>
              </a:ext>
            </a:extLst>
          </p:cNvPr>
          <p:cNvSpPr/>
          <p:nvPr/>
        </p:nvSpPr>
        <p:spPr>
          <a:xfrm>
            <a:off x="-3103532" y="669804"/>
            <a:ext cx="1312333" cy="821266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3A890-8CEE-4AA7-B6FA-A29BFEDAECF9}"/>
              </a:ext>
            </a:extLst>
          </p:cNvPr>
          <p:cNvSpPr/>
          <p:nvPr/>
        </p:nvSpPr>
        <p:spPr>
          <a:xfrm>
            <a:off x="10480082" y="-1546251"/>
            <a:ext cx="1312333" cy="821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544E3B-873F-451F-AFBD-30A16722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630" y="6965212"/>
            <a:ext cx="406947" cy="3578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3A8966-13E5-40D6-9ED4-C76E2C670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0973" y="6960939"/>
            <a:ext cx="545136" cy="35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03F356-188A-421A-9DD7-1016DDAE6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1940" y="7244172"/>
            <a:ext cx="463437" cy="1876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C0A258-676B-4F2B-9D88-637C81C39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310" y="6748427"/>
            <a:ext cx="513023" cy="4475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BF01ED-484C-490B-AFAF-1F00A970B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3030" y="6788006"/>
            <a:ext cx="969724" cy="643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8EE07A-5174-4B5A-A310-256FCC683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308" y="3138977"/>
            <a:ext cx="595751" cy="2599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0B6B8C-0D62-4F88-A3E4-1BE98A85C2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>
          <a:xfrm>
            <a:off x="-2650029" y="2661826"/>
            <a:ext cx="728556" cy="4518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7DB299-6B28-45E0-93BD-633F94A6F8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816" y="55510"/>
            <a:ext cx="1178418" cy="53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951E3-853F-4A69-81AE-D6CF5E6BC5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426" y="810458"/>
            <a:ext cx="728120" cy="5765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459EE6-19C1-4E5D-9E3F-FE761B6A1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029" y="7950436"/>
            <a:ext cx="786144" cy="5338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5D7A07-E161-4F1B-83D9-3378885885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018" y="8279514"/>
            <a:ext cx="1285872" cy="1025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FCD65E-8AB6-4E18-A8EB-4B627125FD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805" y="7431780"/>
            <a:ext cx="772039" cy="46307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94173C-F2FC-49CA-8724-011017D2207B}"/>
              </a:ext>
            </a:extLst>
          </p:cNvPr>
          <p:cNvSpPr/>
          <p:nvPr/>
        </p:nvSpPr>
        <p:spPr>
          <a:xfrm>
            <a:off x="3479135" y="7694739"/>
            <a:ext cx="8313280" cy="507067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CC5E63-3B0B-47B0-AB61-05DE871B5D29}"/>
              </a:ext>
            </a:extLst>
          </p:cNvPr>
          <p:cNvSpPr/>
          <p:nvPr/>
        </p:nvSpPr>
        <p:spPr>
          <a:xfrm>
            <a:off x="-9143306" y="4317664"/>
            <a:ext cx="8392189" cy="494068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BD6037-BDCB-42C7-B559-B15E0946877B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D327C5-7770-45A1-A3B8-0A1A272EC16E}"/>
              </a:ext>
            </a:extLst>
          </p:cNvPr>
          <p:cNvSpPr txBox="1"/>
          <p:nvPr/>
        </p:nvSpPr>
        <p:spPr>
          <a:xfrm>
            <a:off x="1183524" y="7694739"/>
            <a:ext cx="11897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C000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C00000"/>
                </a:solidFill>
                <a:cs typeface="2  Yekan" panose="00000400000000000000" pitchFamily="2" charset="-78"/>
              </a:rPr>
              <a:t>جلسه یازدهم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3190EBE-6642-42E4-9651-17915A79AF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3" y="584875"/>
            <a:ext cx="826847" cy="628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DDFAF0-53C3-48D0-8A54-D277DEB035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0" y="526890"/>
            <a:ext cx="760278" cy="5718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2819696-BC7B-4921-9AD4-C3D6544FAC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27" y="509356"/>
            <a:ext cx="707867" cy="587125"/>
          </a:xfrm>
          <a:prstGeom prst="rect">
            <a:avLst/>
          </a:prstGeom>
        </p:spPr>
      </p:pic>
      <p:sp>
        <p:nvSpPr>
          <p:cNvPr id="40" name="Action Button: Go Forward or Next 3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C9E9288-DDF9-4478-A351-181FE035C15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1" name="Action Button: Go Back or Previous 4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EE3E175-21BB-48E3-B647-D49949328CE3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9817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C749B-D351-44DE-9E44-8037C96C10E8}"/>
              </a:ext>
            </a:extLst>
          </p:cNvPr>
          <p:cNvSpPr/>
          <p:nvPr/>
        </p:nvSpPr>
        <p:spPr>
          <a:xfrm>
            <a:off x="10237983" y="392286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850AF-A3F8-439D-9429-2EC795CDDF25}"/>
              </a:ext>
            </a:extLst>
          </p:cNvPr>
          <p:cNvSpPr/>
          <p:nvPr/>
        </p:nvSpPr>
        <p:spPr>
          <a:xfrm>
            <a:off x="5159595" y="392286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E6A2BD-C0B3-4CEB-8190-098D2B658BC8}"/>
              </a:ext>
            </a:extLst>
          </p:cNvPr>
          <p:cNvSpPr/>
          <p:nvPr/>
        </p:nvSpPr>
        <p:spPr>
          <a:xfrm>
            <a:off x="5157319" y="-1397683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0A00DA-0DD2-4026-9567-063C2EB16736}"/>
              </a:ext>
            </a:extLst>
          </p:cNvPr>
          <p:cNvSpPr/>
          <p:nvPr/>
        </p:nvSpPr>
        <p:spPr>
          <a:xfrm>
            <a:off x="1939359" y="1437692"/>
            <a:ext cx="8313280" cy="507067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3A637-170F-4049-B187-529CD3554AD5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610D3-D7AC-4EA5-B94E-5D415A469D58}"/>
              </a:ext>
            </a:extLst>
          </p:cNvPr>
          <p:cNvSpPr txBox="1"/>
          <p:nvPr/>
        </p:nvSpPr>
        <p:spPr>
          <a:xfrm>
            <a:off x="629190" y="509356"/>
            <a:ext cx="132600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rgbClr val="002060"/>
                </a:solidFill>
                <a:cs typeface="2  Yekan" panose="00000400000000000000" pitchFamily="2" charset="-78"/>
              </a:rPr>
              <a:t>جلسه دوازدهم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B1C5B-8D15-4B04-A6F4-25066CD37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40" y="1581759"/>
            <a:ext cx="6269490" cy="4766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C98F-7403-494E-B084-B014697D3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0" y="526890"/>
            <a:ext cx="760278" cy="571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6B4CE0-66DD-41C8-8D22-56FB939FD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27" y="509356"/>
            <a:ext cx="707867" cy="5871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E8C303-EC4B-43F8-884C-707BDAA3114C}"/>
              </a:ext>
            </a:extLst>
          </p:cNvPr>
          <p:cNvSpPr/>
          <p:nvPr/>
        </p:nvSpPr>
        <p:spPr>
          <a:xfrm>
            <a:off x="4770790" y="7864139"/>
            <a:ext cx="1325209" cy="80831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C01ABF4-D6E8-4F0F-B081-F121439154C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E641170-BB1F-4188-984A-7EA614797028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61176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E7F30F-E480-421A-AFD8-8F63ED27C51B}"/>
              </a:ext>
            </a:extLst>
          </p:cNvPr>
          <p:cNvSpPr/>
          <p:nvPr/>
        </p:nvSpPr>
        <p:spPr>
          <a:xfrm>
            <a:off x="10237983" y="392286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5FEAA-92BE-49F9-9440-5E01E9F3F27D}"/>
              </a:ext>
            </a:extLst>
          </p:cNvPr>
          <p:cNvSpPr/>
          <p:nvPr/>
        </p:nvSpPr>
        <p:spPr>
          <a:xfrm>
            <a:off x="5169220" y="-1102365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8467C-2479-43BF-B173-F0BFBF1EDE0F}"/>
              </a:ext>
            </a:extLst>
          </p:cNvPr>
          <p:cNvSpPr/>
          <p:nvPr/>
        </p:nvSpPr>
        <p:spPr>
          <a:xfrm>
            <a:off x="580905" y="402190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D89278-1F04-4C4F-981A-F36E2EE79A78}"/>
              </a:ext>
            </a:extLst>
          </p:cNvPr>
          <p:cNvSpPr/>
          <p:nvPr/>
        </p:nvSpPr>
        <p:spPr>
          <a:xfrm>
            <a:off x="-1313980" y="6939815"/>
            <a:ext cx="1063723" cy="74283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B7C3D5-B598-435B-B05A-2D80A443BB85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9A7C8-E2B7-4258-829B-9D6D5A9B6AAD}"/>
              </a:ext>
            </a:extLst>
          </p:cNvPr>
          <p:cNvSpPr txBox="1"/>
          <p:nvPr/>
        </p:nvSpPr>
        <p:spPr>
          <a:xfrm>
            <a:off x="5269908" y="487676"/>
            <a:ext cx="130356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chemeClr val="accent2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chemeClr val="accent2"/>
                </a:solidFill>
                <a:cs typeface="2  Yekan" panose="00000400000000000000" pitchFamily="2" charset="-78"/>
              </a:rPr>
              <a:t>جلسه سیزدهم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19355-60A3-4132-8B17-CB4DA067F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3" y="502017"/>
            <a:ext cx="817555" cy="62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4587FB-B6AF-45B8-8942-7F71FEF82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0" y="526890"/>
            <a:ext cx="760278" cy="571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93EFC-7030-460F-94D5-CEEC93889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65" y="1674183"/>
            <a:ext cx="5539848" cy="45949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BBFC31-A04E-49EF-A20D-2EBEF614E1D0}"/>
              </a:ext>
            </a:extLst>
          </p:cNvPr>
          <p:cNvSpPr/>
          <p:nvPr/>
        </p:nvSpPr>
        <p:spPr>
          <a:xfrm>
            <a:off x="603378" y="1323283"/>
            <a:ext cx="10946938" cy="5231521"/>
          </a:xfrm>
          <a:prstGeom prst="rect">
            <a:avLst/>
          </a:prstGeom>
          <a:noFill/>
          <a:ln w="38100">
            <a:solidFill>
              <a:srgbClr val="E66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27551A6-6321-46B5-B59A-748E4D707071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14F794F-3246-41A8-84D5-F214C3C06B38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263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F8A7BF-1C2A-4AC5-AE95-18B3474C0A0D}"/>
              </a:ext>
            </a:extLst>
          </p:cNvPr>
          <p:cNvSpPr/>
          <p:nvPr/>
        </p:nvSpPr>
        <p:spPr>
          <a:xfrm>
            <a:off x="10555616" y="-1763772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E575C-768C-4975-B8A9-470938F015B5}"/>
              </a:ext>
            </a:extLst>
          </p:cNvPr>
          <p:cNvSpPr/>
          <p:nvPr/>
        </p:nvSpPr>
        <p:spPr>
          <a:xfrm>
            <a:off x="5409443" y="402190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EDFBD3-CE4B-44EA-9385-5B3C683AA0F6}"/>
              </a:ext>
            </a:extLst>
          </p:cNvPr>
          <p:cNvSpPr/>
          <p:nvPr/>
        </p:nvSpPr>
        <p:spPr>
          <a:xfrm>
            <a:off x="580905" y="402190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C2736C-EBD3-4790-B4D6-37E0492F858D}"/>
              </a:ext>
            </a:extLst>
          </p:cNvPr>
          <p:cNvSpPr/>
          <p:nvPr/>
        </p:nvSpPr>
        <p:spPr>
          <a:xfrm>
            <a:off x="1893239" y="1309035"/>
            <a:ext cx="8477494" cy="5233517"/>
          </a:xfrm>
          <a:prstGeom prst="rect">
            <a:avLst/>
          </a:prstGeom>
          <a:noFill/>
          <a:ln w="38100">
            <a:solidFill>
              <a:srgbClr val="54A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D1997-BC00-4AA1-90F9-7DD99B4DA5FC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32BF8-21F9-44B5-95C3-79407A96619F}"/>
              </a:ext>
            </a:extLst>
          </p:cNvPr>
          <p:cNvSpPr txBox="1"/>
          <p:nvPr/>
        </p:nvSpPr>
        <p:spPr>
          <a:xfrm>
            <a:off x="10195205" y="557908"/>
            <a:ext cx="130837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600" dirty="0">
                <a:solidFill>
                  <a:schemeClr val="accent2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600" dirty="0">
                <a:solidFill>
                  <a:schemeClr val="accent2"/>
                </a:solidFill>
                <a:cs typeface="2  Yekan" panose="00000400000000000000" pitchFamily="2" charset="-78"/>
              </a:rPr>
              <a:t>جلسه چهاردهم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14F8AB-89EA-4042-8E78-74A29E38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3" y="502017"/>
            <a:ext cx="817555" cy="62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9DD7A-38FE-47E9-B597-63A0ED00C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21" y="1381433"/>
            <a:ext cx="6359077" cy="4783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B815D9-842A-4BDD-8EF4-B18CE14BE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16" y="510531"/>
            <a:ext cx="734765" cy="6094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B8884F-7AD3-487F-BB29-CAD65CEAA303}"/>
              </a:ext>
            </a:extLst>
          </p:cNvPr>
          <p:cNvSpPr/>
          <p:nvPr/>
        </p:nvSpPr>
        <p:spPr>
          <a:xfrm>
            <a:off x="1792088" y="7311233"/>
            <a:ext cx="8344745" cy="5233517"/>
          </a:xfrm>
          <a:prstGeom prst="rect">
            <a:avLst/>
          </a:prstGeom>
          <a:noFill/>
          <a:ln w="38100">
            <a:solidFill>
              <a:srgbClr val="E66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97C318-F4B0-4DFA-86C1-AED8C2D3D08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F996118-B510-4D64-BE9E-80962E5C594D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0707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C58AF1C0-F6C4-4817-9C3A-C360CBC26866}"/>
              </a:ext>
            </a:extLst>
          </p:cNvPr>
          <p:cNvSpPr/>
          <p:nvPr/>
        </p:nvSpPr>
        <p:spPr>
          <a:xfrm rot="5400000">
            <a:off x="8728413" y="5684378"/>
            <a:ext cx="274314" cy="4572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/>
              <a:t> 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04ABF1D-71E3-4335-A46E-75BDD2FE7693}"/>
              </a:ext>
            </a:extLst>
          </p:cNvPr>
          <p:cNvSpPr/>
          <p:nvPr/>
        </p:nvSpPr>
        <p:spPr>
          <a:xfrm rot="5400000">
            <a:off x="3301025" y="5473869"/>
            <a:ext cx="274314" cy="4572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B8D95-6F18-41E6-BB83-FFF0D61A5036}"/>
              </a:ext>
            </a:extLst>
          </p:cNvPr>
          <p:cNvCxnSpPr>
            <a:cxnSpLocks/>
          </p:cNvCxnSpPr>
          <p:nvPr/>
        </p:nvCxnSpPr>
        <p:spPr>
          <a:xfrm>
            <a:off x="9722913" y="1695337"/>
            <a:ext cx="0" cy="382817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5BE2B66-7501-43BE-AE7D-AC0F5935122B}"/>
              </a:ext>
            </a:extLst>
          </p:cNvPr>
          <p:cNvSpPr/>
          <p:nvPr/>
        </p:nvSpPr>
        <p:spPr>
          <a:xfrm rot="2700000">
            <a:off x="9509529" y="1680754"/>
            <a:ext cx="429277" cy="429277"/>
          </a:xfrm>
          <a:prstGeom prst="rect">
            <a:avLst/>
          </a:prstGeom>
          <a:solidFill>
            <a:srgbClr val="E66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6D95CF-C425-476F-A930-3CAEF011A814}"/>
              </a:ext>
            </a:extLst>
          </p:cNvPr>
          <p:cNvSpPr/>
          <p:nvPr/>
        </p:nvSpPr>
        <p:spPr>
          <a:xfrm rot="2700000">
            <a:off x="9509530" y="2686543"/>
            <a:ext cx="429277" cy="429277"/>
          </a:xfrm>
          <a:prstGeom prst="rect">
            <a:avLst/>
          </a:prstGeom>
          <a:solidFill>
            <a:srgbClr val="F1A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EA336-7BA6-4B41-B4D3-0505651D2BB4}"/>
              </a:ext>
            </a:extLst>
          </p:cNvPr>
          <p:cNvSpPr/>
          <p:nvPr/>
        </p:nvSpPr>
        <p:spPr>
          <a:xfrm rot="2700000">
            <a:off x="9509531" y="3692332"/>
            <a:ext cx="429277" cy="429277"/>
          </a:xfrm>
          <a:prstGeom prst="rect">
            <a:avLst/>
          </a:prstGeom>
          <a:solidFill>
            <a:srgbClr val="F5B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1DDE4-D8A6-402E-90A4-3FFE07363B3D}"/>
              </a:ext>
            </a:extLst>
          </p:cNvPr>
          <p:cNvSpPr/>
          <p:nvPr/>
        </p:nvSpPr>
        <p:spPr>
          <a:xfrm rot="2700000">
            <a:off x="9509532" y="4698121"/>
            <a:ext cx="429277" cy="429277"/>
          </a:xfrm>
          <a:prstGeom prst="rect">
            <a:avLst/>
          </a:prstGeom>
          <a:solidFill>
            <a:srgbClr val="F8D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CECC3-D4EE-49EF-AA25-CB7A1E58D02E}"/>
              </a:ext>
            </a:extLst>
          </p:cNvPr>
          <p:cNvSpPr/>
          <p:nvPr/>
        </p:nvSpPr>
        <p:spPr>
          <a:xfrm rot="2700000">
            <a:off x="8523805" y="579538"/>
            <a:ext cx="429277" cy="429277"/>
          </a:xfrm>
          <a:prstGeom prst="rect">
            <a:avLst/>
          </a:prstGeom>
          <a:solidFill>
            <a:srgbClr val="FCE9D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CF5E28B4-533D-43D0-89D7-D298F13C54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9413944"/>
                  </p:ext>
                </p:extLst>
              </p:nvPr>
            </p:nvGraphicFramePr>
            <p:xfrm>
              <a:off x="1366611" y="321079"/>
              <a:ext cx="7068286" cy="690301"/>
            </p:xfrm>
            <a:graphic>
              <a:graphicData uri="http://schemas.microsoft.com/office/powerpoint/2016/slidezoom">
                <pslz:sldZm>
                  <pslz:sldZmObj sldId="256" cId="2250201920">
                    <pslz:zmPr id="{8CA41B72-CDFE-4B5B-ADB4-9C6C431D5BE0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068286" cy="69030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F5E28B4-533D-43D0-89D7-D298F13C54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6611" y="321079"/>
                <a:ext cx="7068286" cy="69030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4585A4-7A00-4642-AF31-67FC96038393}"/>
              </a:ext>
            </a:extLst>
          </p:cNvPr>
          <p:cNvCxnSpPr>
            <a:cxnSpLocks/>
          </p:cNvCxnSpPr>
          <p:nvPr/>
        </p:nvCxnSpPr>
        <p:spPr>
          <a:xfrm>
            <a:off x="9041989" y="794176"/>
            <a:ext cx="329184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01228-1F53-4E7A-8C4F-BEB92F27A1FA}"/>
              </a:ext>
            </a:extLst>
          </p:cNvPr>
          <p:cNvSpPr/>
          <p:nvPr/>
        </p:nvSpPr>
        <p:spPr>
          <a:xfrm>
            <a:off x="8595360" y="-1222408"/>
            <a:ext cx="1828800" cy="112191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3BB1CC3D-9D62-4263-9F69-D6EF7A9E6E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6367684"/>
                  </p:ext>
                </p:extLst>
              </p:nvPr>
            </p:nvGraphicFramePr>
            <p:xfrm>
              <a:off x="5850904" y="1708970"/>
              <a:ext cx="3048000" cy="515726"/>
            </p:xfrm>
            <a:graphic>
              <a:graphicData uri="http://schemas.microsoft.com/office/powerpoint/2016/slidezoom">
                <pslz:sldZm>
                  <pslz:sldZmObj sldId="265" cId="4086319107">
                    <pslz:zmPr id="{7B44DB27-B1B8-449B-B6F1-E3B023F2159C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515726"/>
                        </a:xfrm>
                        <a:prstGeom prst="rect">
                          <a:avLst/>
                        </a:prstGeom>
                        <a:ln w="285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BB1CC3D-9D62-4263-9F69-D6EF7A9E6E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0904" y="1708970"/>
                <a:ext cx="3048000" cy="515726"/>
              </a:xfrm>
              <a:prstGeom prst="rect">
                <a:avLst/>
              </a:prstGeom>
              <a:ln w="285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35F90E09-E810-4818-BA81-852E935C68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5151998"/>
                  </p:ext>
                </p:extLst>
              </p:nvPr>
            </p:nvGraphicFramePr>
            <p:xfrm>
              <a:off x="5850904" y="2663420"/>
              <a:ext cx="3048000" cy="509931"/>
            </p:xfrm>
            <a:graphic>
              <a:graphicData uri="http://schemas.microsoft.com/office/powerpoint/2016/slidezoom">
                <pslz:sldZm>
                  <pslz:sldZmObj sldId="290" cId="96647535">
                    <pslz:zmPr id="{60ECE462-EC68-40E1-B5A7-EEE5BEED4371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509931"/>
                        </a:xfrm>
                        <a:prstGeom prst="rect">
                          <a:avLst/>
                        </a:prstGeom>
                        <a:ln w="285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5F90E09-E810-4818-BA81-852E935C68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0904" y="2663420"/>
                <a:ext cx="3048000" cy="509931"/>
              </a:xfrm>
              <a:prstGeom prst="rect">
                <a:avLst/>
              </a:prstGeom>
              <a:ln w="285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7C2D1FCC-D990-400F-9A3B-20D16B0111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589781"/>
                  </p:ext>
                </p:extLst>
              </p:nvPr>
            </p:nvGraphicFramePr>
            <p:xfrm>
              <a:off x="5867400" y="3653274"/>
              <a:ext cx="3048000" cy="546919"/>
            </p:xfrm>
            <a:graphic>
              <a:graphicData uri="http://schemas.microsoft.com/office/powerpoint/2016/slidezoom">
                <pslz:sldZm>
                  <pslz:sldZmObj sldId="309" cId="2496117768">
                    <pslz:zmPr id="{BF02FD3E-0A93-48B9-92CC-A1EC5229222D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546919"/>
                        </a:xfrm>
                        <a:prstGeom prst="rect">
                          <a:avLst/>
                        </a:prstGeom>
                        <a:ln w="285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Slide Zoom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C2D1FCC-D990-400F-9A3B-20D16B0111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7400" y="3653274"/>
                <a:ext cx="3048000" cy="546919"/>
              </a:xfrm>
              <a:prstGeom prst="rect">
                <a:avLst/>
              </a:prstGeom>
              <a:ln w="285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6ABB75FF-5511-4343-B1F8-73935282F8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7712624"/>
                  </p:ext>
                </p:extLst>
              </p:nvPr>
            </p:nvGraphicFramePr>
            <p:xfrm>
              <a:off x="3444240" y="4663930"/>
              <a:ext cx="5475406" cy="546919"/>
            </p:xfrm>
            <a:graphic>
              <a:graphicData uri="http://schemas.microsoft.com/office/powerpoint/2016/slidezoom">
                <pslz:sldZm>
                  <pslz:sldZmObj sldId="319" cId="2496832318">
                    <pslz:zmPr id="{6BC4842E-BCCB-49C8-9394-C3C1ED5A649F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75406" cy="546919"/>
                        </a:xfrm>
                        <a:prstGeom prst="rect">
                          <a:avLst/>
                        </a:prstGeom>
                        <a:ln w="285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ABB75FF-5511-4343-B1F8-73935282F8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4240" y="4663930"/>
                <a:ext cx="5475406" cy="546919"/>
              </a:xfrm>
              <a:prstGeom prst="rect">
                <a:avLst/>
              </a:prstGeom>
              <a:ln w="285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Slide Zoom 25">
                <a:extLst>
                  <a:ext uri="{FF2B5EF4-FFF2-40B4-BE49-F238E27FC236}">
                    <a16:creationId xmlns:a16="http://schemas.microsoft.com/office/drawing/2014/main" id="{2BA7DBBD-EEE9-4FE0-AAA2-63BD6B42FF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5781222"/>
                  </p:ext>
                </p:extLst>
              </p:nvPr>
            </p:nvGraphicFramePr>
            <p:xfrm>
              <a:off x="3672840" y="5184783"/>
              <a:ext cx="973672" cy="973672"/>
            </p:xfrm>
            <a:graphic>
              <a:graphicData uri="http://schemas.microsoft.com/office/powerpoint/2016/slidezoom">
                <pslz:sldZm>
                  <pslz:sldZmObj sldId="343" cId="142422614">
                    <pslz:zmPr id="{8A85A5EA-1BF2-4CEB-A65A-3854BF318BEB}" returnToParent="0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3672" cy="97367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Slide Zoom 2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2BA7DBBD-EEE9-4FE0-AAA2-63BD6B42FF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2840" y="5184783"/>
                <a:ext cx="973672" cy="97367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E115F1D-BEC8-4384-9CF4-F40C1794B18B}"/>
              </a:ext>
            </a:extLst>
          </p:cNvPr>
          <p:cNvSpPr txBox="1"/>
          <p:nvPr/>
        </p:nvSpPr>
        <p:spPr>
          <a:xfrm>
            <a:off x="2619995" y="5523510"/>
            <a:ext cx="651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1800" dirty="0">
                <a:solidFill>
                  <a:srgbClr val="2E6876"/>
                </a:solidFill>
                <a:cs typeface="2  Yekan" panose="00000400000000000000" pitchFamily="2" charset="-78"/>
              </a:rPr>
              <a:t>تشکر</a:t>
            </a:r>
            <a:endParaRPr lang="fa-IR" dirty="0">
              <a:solidFill>
                <a:srgbClr val="2E6876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FE64FB-EDD4-4ACA-BD7F-EA4489EA7F18}"/>
              </a:ext>
            </a:extLst>
          </p:cNvPr>
          <p:cNvCxnSpPr>
            <a:cxnSpLocks/>
          </p:cNvCxnSpPr>
          <p:nvPr/>
        </p:nvCxnSpPr>
        <p:spPr>
          <a:xfrm>
            <a:off x="5958840" y="2331720"/>
            <a:ext cx="3764073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EFC883-99CA-49AD-BF2E-678D8FE7015F}"/>
              </a:ext>
            </a:extLst>
          </p:cNvPr>
          <p:cNvCxnSpPr>
            <a:cxnSpLocks/>
          </p:cNvCxnSpPr>
          <p:nvPr/>
        </p:nvCxnSpPr>
        <p:spPr>
          <a:xfrm>
            <a:off x="5410200" y="3429000"/>
            <a:ext cx="4312713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1DDFF-F396-4030-9C20-F87FD715FFA0}"/>
              </a:ext>
            </a:extLst>
          </p:cNvPr>
          <p:cNvCxnSpPr>
            <a:cxnSpLocks/>
          </p:cNvCxnSpPr>
          <p:nvPr/>
        </p:nvCxnSpPr>
        <p:spPr>
          <a:xfrm>
            <a:off x="4770120" y="4434840"/>
            <a:ext cx="4952793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B4A359-0BC2-4780-B81F-E7DB1E14FE0F}"/>
              </a:ext>
            </a:extLst>
          </p:cNvPr>
          <p:cNvCxnSpPr>
            <a:cxnSpLocks/>
          </p:cNvCxnSpPr>
          <p:nvPr/>
        </p:nvCxnSpPr>
        <p:spPr>
          <a:xfrm>
            <a:off x="4678680" y="5523510"/>
            <a:ext cx="5048034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hlinkClick r:id="rId20" action="ppaction://hlinksldjump"/>
            <a:extLst>
              <a:ext uri="{FF2B5EF4-FFF2-40B4-BE49-F238E27FC236}">
                <a16:creationId xmlns:a16="http://schemas.microsoft.com/office/drawing/2014/main" id="{E174F8B4-BC82-42CE-AB4F-B6E7658027AE}"/>
              </a:ext>
            </a:extLst>
          </p:cNvPr>
          <p:cNvSpPr/>
          <p:nvPr/>
        </p:nvSpPr>
        <p:spPr>
          <a:xfrm>
            <a:off x="9079565" y="5699898"/>
            <a:ext cx="657093" cy="4509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9307B-A86C-4220-8F36-97CD0C07C58F}"/>
              </a:ext>
            </a:extLst>
          </p:cNvPr>
          <p:cNvSpPr txBox="1"/>
          <p:nvPr/>
        </p:nvSpPr>
        <p:spPr>
          <a:xfrm>
            <a:off x="7955405" y="5740726"/>
            <a:ext cx="75212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rgbClr val="2E6876"/>
                </a:solidFill>
                <a:cs typeface="2  Yekan" panose="00000400000000000000" pitchFamily="2" charset="-78"/>
              </a:rPr>
              <a:t>تکالیف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2DDEF2-5B0D-4975-B17D-7FA6E8607DB8}"/>
              </a:ext>
            </a:extLst>
          </p:cNvPr>
          <p:cNvSpPr txBox="1"/>
          <p:nvPr/>
        </p:nvSpPr>
        <p:spPr>
          <a:xfrm>
            <a:off x="8577982" y="580435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08B152-4734-49A6-A437-A93A456B3093}"/>
              </a:ext>
            </a:extLst>
          </p:cNvPr>
          <p:cNvSpPr txBox="1"/>
          <p:nvPr/>
        </p:nvSpPr>
        <p:spPr>
          <a:xfrm>
            <a:off x="9573022" y="1695337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6FB8BA-D2AE-40FB-86EF-FD3CEDEDB719}"/>
              </a:ext>
            </a:extLst>
          </p:cNvPr>
          <p:cNvSpPr txBox="1"/>
          <p:nvPr/>
        </p:nvSpPr>
        <p:spPr>
          <a:xfrm>
            <a:off x="9573022" y="2725471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A8A45F-639B-4D69-93FC-80237104CCBA}"/>
              </a:ext>
            </a:extLst>
          </p:cNvPr>
          <p:cNvSpPr txBox="1"/>
          <p:nvPr/>
        </p:nvSpPr>
        <p:spPr>
          <a:xfrm>
            <a:off x="9573022" y="3697982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A48F7-6A6E-43F5-8E3B-F8E8C34F0A9B}"/>
              </a:ext>
            </a:extLst>
          </p:cNvPr>
          <p:cNvSpPr txBox="1"/>
          <p:nvPr/>
        </p:nvSpPr>
        <p:spPr>
          <a:xfrm>
            <a:off x="9577218" y="4715868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72FB3E-F74E-4A1C-9883-4D2973611B6A}"/>
              </a:ext>
            </a:extLst>
          </p:cNvPr>
          <p:cNvSpPr txBox="1"/>
          <p:nvPr/>
        </p:nvSpPr>
        <p:spPr>
          <a:xfrm>
            <a:off x="8590033" y="5725321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B271C1-C2BD-4018-BFFC-A62A19A3FCFE}"/>
              </a:ext>
            </a:extLst>
          </p:cNvPr>
          <p:cNvSpPr txBox="1"/>
          <p:nvPr/>
        </p:nvSpPr>
        <p:spPr>
          <a:xfrm>
            <a:off x="3137521" y="5508735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cs typeface="2  Yekan" panose="00000400000000000000" pitchFamily="2" charset="-78"/>
              </a:rPr>
              <a:t>7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2DDA09-CAA6-44CE-9665-31B1755249C7}"/>
              </a:ext>
            </a:extLst>
          </p:cNvPr>
          <p:cNvCxnSpPr>
            <a:cxnSpLocks/>
          </p:cNvCxnSpPr>
          <p:nvPr/>
        </p:nvCxnSpPr>
        <p:spPr>
          <a:xfrm flipH="1">
            <a:off x="8076993" y="794176"/>
            <a:ext cx="35790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C363CD-AFB8-4DDB-BD9E-890E60456DCB}"/>
              </a:ext>
            </a:extLst>
          </p:cNvPr>
          <p:cNvCxnSpPr>
            <a:cxnSpLocks/>
          </p:cNvCxnSpPr>
          <p:nvPr/>
        </p:nvCxnSpPr>
        <p:spPr>
          <a:xfrm flipH="1">
            <a:off x="8802367" y="1895392"/>
            <a:ext cx="61574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CE05A2E-8837-43A4-9351-EDFFCDC1685D}"/>
              </a:ext>
            </a:extLst>
          </p:cNvPr>
          <p:cNvCxnSpPr>
            <a:cxnSpLocks/>
          </p:cNvCxnSpPr>
          <p:nvPr/>
        </p:nvCxnSpPr>
        <p:spPr>
          <a:xfrm flipH="1">
            <a:off x="8802367" y="2864916"/>
            <a:ext cx="61574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B19B4DF-81F6-4EB5-B1B1-C095AB46853A}"/>
              </a:ext>
            </a:extLst>
          </p:cNvPr>
          <p:cNvCxnSpPr>
            <a:cxnSpLocks/>
          </p:cNvCxnSpPr>
          <p:nvPr/>
        </p:nvCxnSpPr>
        <p:spPr>
          <a:xfrm flipH="1">
            <a:off x="8802367" y="3873040"/>
            <a:ext cx="61574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0EA6E2F-F3ED-476F-A383-B3F913BFE5C4}"/>
              </a:ext>
            </a:extLst>
          </p:cNvPr>
          <p:cNvCxnSpPr>
            <a:cxnSpLocks/>
          </p:cNvCxnSpPr>
          <p:nvPr/>
        </p:nvCxnSpPr>
        <p:spPr>
          <a:xfrm flipH="1">
            <a:off x="8817607" y="4900534"/>
            <a:ext cx="61574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597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57A30F-6643-4C09-89DF-5B10B46A2410}"/>
              </a:ext>
            </a:extLst>
          </p:cNvPr>
          <p:cNvSpPr/>
          <p:nvPr/>
        </p:nvSpPr>
        <p:spPr>
          <a:xfrm>
            <a:off x="10191243" y="439662"/>
            <a:ext cx="1312333" cy="821266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6BC184-EBEA-4E7B-9F4C-49CAC01CC168}"/>
              </a:ext>
            </a:extLst>
          </p:cNvPr>
          <p:cNvSpPr/>
          <p:nvPr/>
        </p:nvSpPr>
        <p:spPr>
          <a:xfrm>
            <a:off x="5409443" y="402190"/>
            <a:ext cx="1312333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0E126-FF7F-4341-A174-C4EA1D4EF5CE}"/>
              </a:ext>
            </a:extLst>
          </p:cNvPr>
          <p:cNvSpPr/>
          <p:nvPr/>
        </p:nvSpPr>
        <p:spPr>
          <a:xfrm>
            <a:off x="580905" y="402190"/>
            <a:ext cx="1312333" cy="8212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088AA-DCE5-463C-B1E1-2A3DC76DD340}"/>
              </a:ext>
            </a:extLst>
          </p:cNvPr>
          <p:cNvSpPr txBox="1"/>
          <p:nvPr/>
        </p:nvSpPr>
        <p:spPr>
          <a:xfrm>
            <a:off x="4274828" y="13775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B3845-47D0-4C83-B648-82DCBBBC0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3" y="502017"/>
            <a:ext cx="817555" cy="621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26B9B9-7636-43D7-9A04-588B7EB43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16" y="510531"/>
            <a:ext cx="734765" cy="6094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F59175-2484-4EEA-9119-1B80DF36186E}"/>
              </a:ext>
            </a:extLst>
          </p:cNvPr>
          <p:cNvSpPr/>
          <p:nvPr/>
        </p:nvSpPr>
        <p:spPr>
          <a:xfrm>
            <a:off x="2113945" y="7501445"/>
            <a:ext cx="8344745" cy="5233517"/>
          </a:xfrm>
          <a:prstGeom prst="rect">
            <a:avLst/>
          </a:prstGeom>
          <a:noFill/>
          <a:ln w="38100">
            <a:solidFill>
              <a:srgbClr val="E66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22053C-D6CE-435E-8F2E-4CD74ADDF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690" y="557907"/>
            <a:ext cx="777438" cy="584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22F5A-CB4F-475D-96CB-4C480BD13990}"/>
              </a:ext>
            </a:extLst>
          </p:cNvPr>
          <p:cNvSpPr txBox="1"/>
          <p:nvPr/>
        </p:nvSpPr>
        <p:spPr>
          <a:xfrm>
            <a:off x="1792088" y="7419814"/>
            <a:ext cx="861163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>
                <a:solidFill>
                  <a:srgbClr val="C00000"/>
                </a:solidFill>
                <a:cs typeface="2  Yekan" panose="00000400000000000000" pitchFamily="2" charset="-78"/>
              </a:rPr>
              <a:t> </a:t>
            </a:r>
            <a:r>
              <a:rPr lang="fa-IR" sz="3600" b="1" dirty="0">
                <a:solidFill>
                  <a:srgbClr val="C00000"/>
                </a:solidFill>
                <a:cs typeface="2  Yekan" panose="00000400000000000000" pitchFamily="2" charset="-78"/>
              </a:rPr>
              <a:t>پایان جلسات</a:t>
            </a:r>
          </a:p>
          <a:p>
            <a:pPr algn="ctr"/>
            <a:r>
              <a:rPr lang="fa-IR" sz="3600" b="1" dirty="0">
                <a:solidFill>
                  <a:srgbClr val="C00000"/>
                </a:solidFill>
                <a:cs typeface="2  Yekan" panose="00000400000000000000" pitchFamily="2" charset="-78"/>
              </a:rPr>
              <a:t>کاربرد هنر در آموزش</a:t>
            </a:r>
          </a:p>
          <a:p>
            <a:pPr algn="ctr"/>
            <a:r>
              <a:rPr lang="fa-IR" sz="3600" b="1" dirty="0">
                <a:solidFill>
                  <a:srgbClr val="C00000"/>
                </a:solidFill>
                <a:cs typeface="2  Yekan" panose="00000400000000000000" pitchFamily="2" charset="-78"/>
              </a:rPr>
              <a:t> [فیزیک]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D29303-14DD-4702-AC73-39A4244211AA}"/>
              </a:ext>
            </a:extLst>
          </p:cNvPr>
          <p:cNvSpPr/>
          <p:nvPr/>
        </p:nvSpPr>
        <p:spPr>
          <a:xfrm>
            <a:off x="-4680816" y="8431731"/>
            <a:ext cx="6143856" cy="4617499"/>
          </a:xfrm>
          <a:prstGeom prst="rect">
            <a:avLst/>
          </a:prstGeom>
          <a:noFill/>
          <a:ln w="38100">
            <a:solidFill>
              <a:srgbClr val="54A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C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5CF0D7-712E-4A3E-BF0D-9284F1A62E6E}"/>
              </a:ext>
            </a:extLst>
          </p:cNvPr>
          <p:cNvSpPr/>
          <p:nvPr/>
        </p:nvSpPr>
        <p:spPr>
          <a:xfrm rot="2700000">
            <a:off x="5945199" y="7064213"/>
            <a:ext cx="429277" cy="429277"/>
          </a:xfrm>
          <a:prstGeom prst="rect">
            <a:avLst/>
          </a:prstGeom>
          <a:solidFill>
            <a:srgbClr val="F1A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00A0BB7-2A98-4B14-A545-7A5D442D39F4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Action Button: Go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8EC75F2-082D-4A72-A8FE-0BE5ED69D759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325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0DF76-ACCD-4C59-9FBE-E0C806584072}"/>
              </a:ext>
            </a:extLst>
          </p:cNvPr>
          <p:cNvSpPr/>
          <p:nvPr/>
        </p:nvSpPr>
        <p:spPr>
          <a:xfrm>
            <a:off x="8495882" y="1543712"/>
            <a:ext cx="1312333" cy="3730931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8EA0C1-8D10-4487-B079-83AB60A1543C}"/>
              </a:ext>
            </a:extLst>
          </p:cNvPr>
          <p:cNvSpPr/>
          <p:nvPr/>
        </p:nvSpPr>
        <p:spPr>
          <a:xfrm>
            <a:off x="3558118" y="1543712"/>
            <a:ext cx="4937761" cy="821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70FD83-1A74-4A81-8CC7-B63DA457E99F}"/>
              </a:ext>
            </a:extLst>
          </p:cNvPr>
          <p:cNvSpPr/>
          <p:nvPr/>
        </p:nvSpPr>
        <p:spPr>
          <a:xfrm>
            <a:off x="2245788" y="1543712"/>
            <a:ext cx="1312333" cy="37309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B1755-7117-4EDE-8F77-D3A4D8F3C7ED}"/>
              </a:ext>
            </a:extLst>
          </p:cNvPr>
          <p:cNvSpPr txBox="1"/>
          <p:nvPr/>
        </p:nvSpPr>
        <p:spPr>
          <a:xfrm>
            <a:off x="4409581" y="-78663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4810F-C6F4-4D38-B898-E408F52A6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6" y="8523810"/>
            <a:ext cx="817555" cy="62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D7CD4-9EEC-4860-BDB6-875FBFB4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99" y="8532324"/>
            <a:ext cx="734765" cy="6094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85771F-E50E-4F9C-A3BE-B4115E5B187A}"/>
              </a:ext>
            </a:extLst>
          </p:cNvPr>
          <p:cNvSpPr/>
          <p:nvPr/>
        </p:nvSpPr>
        <p:spPr>
          <a:xfrm>
            <a:off x="2107787" y="1352821"/>
            <a:ext cx="7860740" cy="407148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BA0BE-1EC4-41A2-83C2-86E9DB3D4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22" y="3226870"/>
            <a:ext cx="777438" cy="584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657AA-9775-4683-BA64-B2BB22992519}"/>
              </a:ext>
            </a:extLst>
          </p:cNvPr>
          <p:cNvSpPr txBox="1"/>
          <p:nvPr/>
        </p:nvSpPr>
        <p:spPr>
          <a:xfrm>
            <a:off x="3623872" y="2688874"/>
            <a:ext cx="493776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3600" dirty="0">
                <a:cs typeface="2  Yekan" panose="00000400000000000000" pitchFamily="2" charset="-78"/>
              </a:rPr>
              <a:t> </a:t>
            </a:r>
            <a:r>
              <a:rPr lang="fa-IR" sz="3600" b="1" dirty="0">
                <a:cs typeface="2  Yekan" panose="00000400000000000000" pitchFamily="2" charset="-78"/>
              </a:rPr>
              <a:t>پایان جلسات</a:t>
            </a:r>
          </a:p>
          <a:p>
            <a:pPr algn="ctr" rtl="1"/>
            <a:r>
              <a:rPr lang="fa-IR" sz="3600" b="1" dirty="0">
                <a:cs typeface="2  Yekan" panose="00000400000000000000" pitchFamily="2" charset="-78"/>
              </a:rPr>
              <a:t>کاربرد هنر در آموزش</a:t>
            </a:r>
          </a:p>
          <a:p>
            <a:pPr algn="ctr" rtl="1"/>
            <a:r>
              <a:rPr lang="fa-IR" sz="3600" b="1" dirty="0">
                <a:cs typeface="2  Yekan" panose="00000400000000000000" pitchFamily="2" charset="-78"/>
              </a:rPr>
              <a:t> </a:t>
            </a:r>
            <a:r>
              <a:rPr lang="fa-IR" sz="2400" b="1" dirty="0">
                <a:cs typeface="2  Yekan" panose="00000400000000000000" pitchFamily="2" charset="-78"/>
              </a:rPr>
              <a:t>[فیزیک]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94F5BE48-84E2-4A89-94B0-20774A134314}"/>
              </a:ext>
            </a:extLst>
          </p:cNvPr>
          <p:cNvSpPr/>
          <p:nvPr/>
        </p:nvSpPr>
        <p:spPr>
          <a:xfrm rot="2700000">
            <a:off x="5878114" y="5564614"/>
            <a:ext cx="429277" cy="429277"/>
          </a:xfrm>
          <a:prstGeom prst="rect">
            <a:avLst/>
          </a:prstGeom>
          <a:solidFill>
            <a:srgbClr val="F1A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603E7-FAF9-4482-B3CC-F3AFC9D8A52B}"/>
              </a:ext>
            </a:extLst>
          </p:cNvPr>
          <p:cNvSpPr txBox="1"/>
          <p:nvPr/>
        </p:nvSpPr>
        <p:spPr>
          <a:xfrm>
            <a:off x="5851382" y="6026476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401778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500465-1C99-4C96-81AE-F5A67A299B2C}"/>
              </a:ext>
            </a:extLst>
          </p:cNvPr>
          <p:cNvCxnSpPr/>
          <p:nvPr/>
        </p:nvCxnSpPr>
        <p:spPr>
          <a:xfrm>
            <a:off x="364155" y="-635266"/>
            <a:ext cx="11463689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E20999-5BFE-433D-B443-30C85382B7BA}"/>
              </a:ext>
            </a:extLst>
          </p:cNvPr>
          <p:cNvCxnSpPr/>
          <p:nvPr/>
        </p:nvCxnSpPr>
        <p:spPr>
          <a:xfrm>
            <a:off x="364155" y="7871863"/>
            <a:ext cx="11463689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77713-87C3-4427-B982-DFD214767C92}"/>
              </a:ext>
            </a:extLst>
          </p:cNvPr>
          <p:cNvSpPr/>
          <p:nvPr/>
        </p:nvSpPr>
        <p:spPr>
          <a:xfrm>
            <a:off x="5446387" y="2668281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7C7AB-7149-4AAD-A02F-0B6F058EE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28" y="3298694"/>
            <a:ext cx="735064" cy="2351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53F55E-7CF3-4CC4-8E8D-EAE656E953FC}"/>
              </a:ext>
            </a:extLst>
          </p:cNvPr>
          <p:cNvSpPr/>
          <p:nvPr/>
        </p:nvSpPr>
        <p:spPr>
          <a:xfrm>
            <a:off x="5446387" y="2668281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7ACABD-734D-4852-920A-5517C1A92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37" y="3635157"/>
            <a:ext cx="802101" cy="27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19D4A-D4B4-478F-94B1-E5DDB1FF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00" y="2891967"/>
            <a:ext cx="802101" cy="6427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5821A2-0205-42D5-BE8C-82D825579D67}"/>
              </a:ext>
            </a:extLst>
          </p:cNvPr>
          <p:cNvSpPr/>
          <p:nvPr/>
        </p:nvSpPr>
        <p:spPr>
          <a:xfrm>
            <a:off x="5446387" y="2668281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070E47-560D-437D-A551-C6DEBA0A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64" y="3281112"/>
            <a:ext cx="782161" cy="2567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D3ED54-B3E9-4C82-B243-ECCB04458AB0}"/>
              </a:ext>
            </a:extLst>
          </p:cNvPr>
          <p:cNvSpPr/>
          <p:nvPr/>
        </p:nvSpPr>
        <p:spPr>
          <a:xfrm>
            <a:off x="5446387" y="2668281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41A6C7-C747-47EA-91D1-F18101FE8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87" y="3317571"/>
            <a:ext cx="776338" cy="3467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784103-EECD-4093-9542-6D798C46BC64}"/>
              </a:ext>
            </a:extLst>
          </p:cNvPr>
          <p:cNvSpPr/>
          <p:nvPr/>
        </p:nvSpPr>
        <p:spPr>
          <a:xfrm>
            <a:off x="3881385" y="197733"/>
            <a:ext cx="4429226" cy="6324035"/>
          </a:xfrm>
          <a:prstGeom prst="rec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DEC5E-A8F3-4AEB-9888-E46C504C4C21}"/>
              </a:ext>
            </a:extLst>
          </p:cNvPr>
          <p:cNvSpPr txBox="1"/>
          <p:nvPr/>
        </p:nvSpPr>
        <p:spPr>
          <a:xfrm>
            <a:off x="3423195" y="7171059"/>
            <a:ext cx="5345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جلسات </a:t>
            </a:r>
            <a:r>
              <a:rPr lang="fa-IR" sz="3200" b="1" dirty="0">
                <a:solidFill>
                  <a:schemeClr val="bg1"/>
                </a:solidFill>
                <a:cs typeface="2  Yekan" panose="00000400000000000000" pitchFamily="2" charset="-78"/>
              </a:rPr>
              <a:t>طراحي پوستر [ارتباط تصويري 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B9F41F-74A5-438B-AA0A-A66F9156C211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FC4A798-EC55-49B7-B4B9-3B96AA6997E3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2B247447-A577-4472-B0C2-C69D7BA864B8}"/>
              </a:ext>
            </a:extLst>
          </p:cNvPr>
          <p:cNvSpPr/>
          <p:nvPr/>
        </p:nvSpPr>
        <p:spPr>
          <a:xfrm>
            <a:off x="17531" y="5937911"/>
            <a:ext cx="392573" cy="392573"/>
          </a:xfrm>
          <a:prstGeom prst="rec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09E24F-6661-4060-9A7D-2C04A9A0B8D2}"/>
              </a:ext>
            </a:extLst>
          </p:cNvPr>
          <p:cNvSpPr txBox="1"/>
          <p:nvPr/>
        </p:nvSpPr>
        <p:spPr>
          <a:xfrm>
            <a:off x="361459" y="6175849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rgbClr val="2E6876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96647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65995A-51F5-47B5-94B8-02D63AC844F2}"/>
              </a:ext>
            </a:extLst>
          </p:cNvPr>
          <p:cNvSpPr/>
          <p:nvPr/>
        </p:nvSpPr>
        <p:spPr>
          <a:xfrm>
            <a:off x="395946" y="261109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3D719-73AB-486C-814F-94A812898E8A}"/>
              </a:ext>
            </a:extLst>
          </p:cNvPr>
          <p:cNvSpPr/>
          <p:nvPr/>
        </p:nvSpPr>
        <p:spPr>
          <a:xfrm>
            <a:off x="402280" y="5208076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48F1B3-0B14-4F4E-A53D-33439E51451E}"/>
              </a:ext>
            </a:extLst>
          </p:cNvPr>
          <p:cNvSpPr/>
          <p:nvPr/>
        </p:nvSpPr>
        <p:spPr>
          <a:xfrm>
            <a:off x="402280" y="3561622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9A77D-C1FC-4A83-9832-44809823B06F}"/>
              </a:ext>
            </a:extLst>
          </p:cNvPr>
          <p:cNvSpPr/>
          <p:nvPr/>
        </p:nvSpPr>
        <p:spPr>
          <a:xfrm>
            <a:off x="392480" y="1915168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A33CF2-F7EA-40D3-8055-9DC55FDA14FD}"/>
              </a:ext>
            </a:extLst>
          </p:cNvPr>
          <p:cNvCxnSpPr>
            <a:cxnSpLocks/>
          </p:cNvCxnSpPr>
          <p:nvPr/>
        </p:nvCxnSpPr>
        <p:spPr>
          <a:xfrm>
            <a:off x="4042610" y="-1262511"/>
            <a:ext cx="536646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749FFF-70FA-49B5-9752-5E6B06711DE4}"/>
              </a:ext>
            </a:extLst>
          </p:cNvPr>
          <p:cNvCxnSpPr/>
          <p:nvPr/>
        </p:nvCxnSpPr>
        <p:spPr>
          <a:xfrm>
            <a:off x="7944427" y="-1262511"/>
            <a:ext cx="11463689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2B2CD0-F5E7-4D06-A271-F206A7A6E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1" y="5838489"/>
            <a:ext cx="735064" cy="235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255AF-8E06-4A40-847F-99E45E6F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6" y="1227985"/>
            <a:ext cx="802101" cy="27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E17C2B-8B37-46CB-88F2-3D8409EA7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9" y="484795"/>
            <a:ext cx="802101" cy="642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6DFE6-99B1-4299-B019-7B2AD8ED2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7" y="2527999"/>
            <a:ext cx="782161" cy="256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15872-FE1B-45B4-AE52-D0FF7BBE4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0" y="4210912"/>
            <a:ext cx="776338" cy="3467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E876E4-87F8-4A5F-A33D-899950E96D45}"/>
              </a:ext>
            </a:extLst>
          </p:cNvPr>
          <p:cNvSpPr/>
          <p:nvPr/>
        </p:nvSpPr>
        <p:spPr>
          <a:xfrm>
            <a:off x="2492943" y="1127584"/>
            <a:ext cx="9293568" cy="5463433"/>
          </a:xfrm>
          <a:prstGeom prst="rec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8793C8-41AF-4425-BA34-7C7CA5E24679}"/>
              </a:ext>
            </a:extLst>
          </p:cNvPr>
          <p:cNvSpPr txBox="1"/>
          <p:nvPr/>
        </p:nvSpPr>
        <p:spPr>
          <a:xfrm>
            <a:off x="4649002" y="3175874"/>
            <a:ext cx="5345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جلسات </a:t>
            </a:r>
            <a:r>
              <a:rPr lang="fa-IR" sz="3200" b="1" dirty="0">
                <a:solidFill>
                  <a:schemeClr val="bg1"/>
                </a:solidFill>
                <a:cs typeface="2  Yekan" panose="00000400000000000000" pitchFamily="2" charset="-78"/>
              </a:rPr>
              <a:t>طراحي پوستر [ارتباط تصويري 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7ECA8-CDBE-48F4-88AC-FE72C02EE892}"/>
              </a:ext>
            </a:extLst>
          </p:cNvPr>
          <p:cNvSpPr txBox="1"/>
          <p:nvPr/>
        </p:nvSpPr>
        <p:spPr>
          <a:xfrm>
            <a:off x="5861578" y="7129827"/>
            <a:ext cx="1067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rgbClr val="E66914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rgbClr val="E66914"/>
                </a:solidFill>
                <a:cs typeface="2  Yekan" panose="00000400000000000000" pitchFamily="2" charset="-78"/>
              </a:rPr>
              <a:t>جلسه اول</a:t>
            </a:r>
          </a:p>
        </p:txBody>
      </p:sp>
      <p:sp>
        <p:nvSpPr>
          <p:cNvPr id="16" name="Action Button: Go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17A7EEF-BEC3-442D-ABB8-F7369EA70233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9B63F37-D126-4C4F-B9F2-0C335E15E362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0447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5C6DEA-652C-4632-88FA-DA81594CD8D0}"/>
              </a:ext>
            </a:extLst>
          </p:cNvPr>
          <p:cNvSpPr/>
          <p:nvPr/>
        </p:nvSpPr>
        <p:spPr>
          <a:xfrm>
            <a:off x="2087630" y="449622"/>
            <a:ext cx="9711890" cy="5958756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1777B6-FEF7-4DC8-8A24-0B6F60D529A0}"/>
              </a:ext>
            </a:extLst>
          </p:cNvPr>
          <p:cNvSpPr/>
          <p:nvPr/>
        </p:nvSpPr>
        <p:spPr>
          <a:xfrm>
            <a:off x="436020" y="4466892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2DE477-00C4-4E0B-8723-069B99FB5F25}"/>
              </a:ext>
            </a:extLst>
          </p:cNvPr>
          <p:cNvSpPr/>
          <p:nvPr/>
        </p:nvSpPr>
        <p:spPr>
          <a:xfrm>
            <a:off x="436020" y="2820438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823D68-630A-4F0D-BDEB-312F283884BA}"/>
              </a:ext>
            </a:extLst>
          </p:cNvPr>
          <p:cNvSpPr/>
          <p:nvPr/>
        </p:nvSpPr>
        <p:spPr>
          <a:xfrm>
            <a:off x="426220" y="1173984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640B12-AED6-4376-907E-1D8692747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1" y="5097305"/>
            <a:ext cx="735064" cy="2351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BA9551-3C13-4E10-B205-5B4587EE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51" y="899023"/>
            <a:ext cx="5522903" cy="44259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604353-CC31-496D-A6E3-F78F20A00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7" y="1786815"/>
            <a:ext cx="782161" cy="256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E6BBD4-1003-4A40-8C20-F14B22FA2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0" y="3469728"/>
            <a:ext cx="776338" cy="3467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51920C-8208-4AC1-84E8-7781125B2840}"/>
              </a:ext>
            </a:extLst>
          </p:cNvPr>
          <p:cNvSpPr/>
          <p:nvPr/>
        </p:nvSpPr>
        <p:spPr>
          <a:xfrm>
            <a:off x="10408" y="7052495"/>
            <a:ext cx="2521819" cy="1646454"/>
          </a:xfrm>
          <a:prstGeom prst="rec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2F4D2-9127-4B9C-ADAC-239C4BE19383}"/>
              </a:ext>
            </a:extLst>
          </p:cNvPr>
          <p:cNvSpPr txBox="1"/>
          <p:nvPr/>
        </p:nvSpPr>
        <p:spPr>
          <a:xfrm>
            <a:off x="2997090" y="1124270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E66914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E66914"/>
                </a:solidFill>
                <a:cs typeface="2  Yekan" panose="00000400000000000000" pitchFamily="2" charset="-78"/>
              </a:rPr>
              <a:t>جلسه اول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12F21B-D411-459A-94B3-2C0C5165D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98" y="3648793"/>
            <a:ext cx="6469278" cy="22178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CF8877-6166-4EAE-ABB4-E8ACF1E36006}"/>
              </a:ext>
            </a:extLst>
          </p:cNvPr>
          <p:cNvSpPr txBox="1"/>
          <p:nvPr/>
        </p:nvSpPr>
        <p:spPr>
          <a:xfrm>
            <a:off x="5562039" y="7175483"/>
            <a:ext cx="106792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1400" dirty="0">
                <a:solidFill>
                  <a:schemeClr val="bg1"/>
                </a:solidFill>
                <a:cs typeface="2  Yekan" panose="00000400000000000000" pitchFamily="2" charset="-78"/>
              </a:rPr>
              <a:t>جلسه دوم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2C036-1A4A-42C7-A078-15CC9F6B6B09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0B238B-7281-40FF-84D2-642C975ADAC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02F1147-7CAC-49EE-A7B3-56FD895E9D29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3516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8BC632-4465-49DB-87D8-CCE49D27FA10}"/>
              </a:ext>
            </a:extLst>
          </p:cNvPr>
          <p:cNvSpPr/>
          <p:nvPr/>
        </p:nvSpPr>
        <p:spPr>
          <a:xfrm>
            <a:off x="467726" y="1395185"/>
            <a:ext cx="885209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726A5-A225-4CC5-A137-00D73EB62789}"/>
              </a:ext>
            </a:extLst>
          </p:cNvPr>
          <p:cNvSpPr/>
          <p:nvPr/>
        </p:nvSpPr>
        <p:spPr>
          <a:xfrm>
            <a:off x="431340" y="4641385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73C2B8-C758-46CD-BB82-CCC09FC49A00}"/>
              </a:ext>
            </a:extLst>
          </p:cNvPr>
          <p:cNvSpPr/>
          <p:nvPr/>
        </p:nvSpPr>
        <p:spPr>
          <a:xfrm>
            <a:off x="431340" y="2994931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13D0D-C9E0-4B1D-8B94-390039EE6577}"/>
              </a:ext>
            </a:extLst>
          </p:cNvPr>
          <p:cNvSpPr/>
          <p:nvPr/>
        </p:nvSpPr>
        <p:spPr>
          <a:xfrm>
            <a:off x="1955457" y="1652513"/>
            <a:ext cx="9742922" cy="4167998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F7813-4F07-43FD-9E59-A014B59B2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1" y="5271798"/>
            <a:ext cx="735064" cy="235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12476-1EB8-4426-BF22-8344C2995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0" y="1652513"/>
            <a:ext cx="661656" cy="530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D5BE8-CD21-48D3-B22F-97EFEDB57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73" y="2325228"/>
            <a:ext cx="8748000" cy="2871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55D55B-7DF6-4EB4-B1B7-A1B436DD8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0" y="3644221"/>
            <a:ext cx="776338" cy="346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CF4015-9DFC-4F40-9C3A-9B429E278EB2}"/>
              </a:ext>
            </a:extLst>
          </p:cNvPr>
          <p:cNvSpPr/>
          <p:nvPr/>
        </p:nvSpPr>
        <p:spPr>
          <a:xfrm>
            <a:off x="10408" y="7052495"/>
            <a:ext cx="2521819" cy="1646454"/>
          </a:xfrm>
          <a:prstGeom prst="rec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C7871-3E64-422F-8176-2F1BCA504855}"/>
              </a:ext>
            </a:extLst>
          </p:cNvPr>
          <p:cNvSpPr txBox="1"/>
          <p:nvPr/>
        </p:nvSpPr>
        <p:spPr>
          <a:xfrm>
            <a:off x="1559845" y="-1519073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E66914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E66914"/>
                </a:solidFill>
                <a:cs typeface="2  Yekan" panose="00000400000000000000" pitchFamily="2" charset="-78"/>
              </a:rPr>
              <a:t>جلسه اول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35458-63F7-43F7-924E-F82C8D96F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3" y="2335805"/>
            <a:ext cx="775034" cy="265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95065B-AA77-4EEB-B70E-978711F54D38}"/>
              </a:ext>
            </a:extLst>
          </p:cNvPr>
          <p:cNvSpPr txBox="1"/>
          <p:nvPr/>
        </p:nvSpPr>
        <p:spPr>
          <a:xfrm>
            <a:off x="1771048" y="643402"/>
            <a:ext cx="233697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chemeClr val="bg1"/>
                </a:solidFill>
                <a:cs typeface="2  Yekan" panose="00000400000000000000" pitchFamily="2" charset="-78"/>
              </a:rPr>
              <a:t>جلسه دوم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67420-099A-4D92-9E51-F415CFBEBFA1}"/>
              </a:ext>
            </a:extLst>
          </p:cNvPr>
          <p:cNvSpPr txBox="1"/>
          <p:nvPr/>
        </p:nvSpPr>
        <p:spPr>
          <a:xfrm>
            <a:off x="3504608" y="7156565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54A8BC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54A8BC"/>
                </a:solidFill>
                <a:cs typeface="2  Yekan" panose="00000400000000000000" pitchFamily="2" charset="-78"/>
              </a:rPr>
              <a:t>جلسه سوم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3ED7C-6126-4D4F-A4D0-D4120D5E559B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6" name="Action Button: Go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D6B0816-7B9F-4511-84F2-560D777E0951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493E4F5-49F5-4E5C-B929-74B176B5482C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8174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33C769-EB23-46C4-BC08-7129649202F4}"/>
              </a:ext>
            </a:extLst>
          </p:cNvPr>
          <p:cNvSpPr/>
          <p:nvPr/>
        </p:nvSpPr>
        <p:spPr>
          <a:xfrm>
            <a:off x="481728" y="691105"/>
            <a:ext cx="885209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3F9D7E-A3B5-4AC5-B816-F905A3D2E38C}"/>
              </a:ext>
            </a:extLst>
          </p:cNvPr>
          <p:cNvSpPr/>
          <p:nvPr/>
        </p:nvSpPr>
        <p:spPr>
          <a:xfrm>
            <a:off x="418731" y="3795236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71C674-1E88-4541-8B8C-ED06ADD347F9}"/>
              </a:ext>
            </a:extLst>
          </p:cNvPr>
          <p:cNvSpPr/>
          <p:nvPr/>
        </p:nvSpPr>
        <p:spPr>
          <a:xfrm>
            <a:off x="1919740" y="1475899"/>
            <a:ext cx="9396238" cy="4674644"/>
          </a:xfrm>
          <a:prstGeom prst="rect">
            <a:avLst/>
          </a:prstGeom>
          <a:solidFill>
            <a:srgbClr val="2E6876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7ED64-ABCF-4DA7-93B6-3E96D44C358B}"/>
              </a:ext>
            </a:extLst>
          </p:cNvPr>
          <p:cNvSpPr/>
          <p:nvPr/>
        </p:nvSpPr>
        <p:spPr>
          <a:xfrm>
            <a:off x="460082" y="2314267"/>
            <a:ext cx="968584" cy="1314022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E0F40-B7A8-48D3-90EE-6B9509C22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2" y="4425649"/>
            <a:ext cx="735064" cy="235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0DFD-9747-4BE0-9449-71AE83D4C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2" y="948433"/>
            <a:ext cx="661656" cy="530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47726A-360A-4254-9A86-E2612673B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3" y="2828076"/>
            <a:ext cx="868797" cy="285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8B355-D076-495B-AD1C-319B66C7B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34" y="1977541"/>
            <a:ext cx="8220250" cy="36713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51537-73F1-4340-81C3-9FE82A955F33}"/>
              </a:ext>
            </a:extLst>
          </p:cNvPr>
          <p:cNvSpPr/>
          <p:nvPr/>
        </p:nvSpPr>
        <p:spPr>
          <a:xfrm>
            <a:off x="10408" y="7052495"/>
            <a:ext cx="2521819" cy="1646454"/>
          </a:xfrm>
          <a:prstGeom prst="rec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03524E-9B91-4FE1-9924-4387CB578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5" y="1631725"/>
            <a:ext cx="775034" cy="265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07B6F5-FBA6-4024-9EA1-8691B8FC7B25}"/>
              </a:ext>
            </a:extLst>
          </p:cNvPr>
          <p:cNvSpPr txBox="1"/>
          <p:nvPr/>
        </p:nvSpPr>
        <p:spPr>
          <a:xfrm>
            <a:off x="5449371" y="7398668"/>
            <a:ext cx="233697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chemeClr val="bg1"/>
                </a:solidFill>
                <a:cs typeface="2  Yekan" panose="00000400000000000000" pitchFamily="2" charset="-78"/>
              </a:rPr>
              <a:t>جلسه دوم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226F8-C871-45EE-A026-3CBD6D6B788A}"/>
              </a:ext>
            </a:extLst>
          </p:cNvPr>
          <p:cNvSpPr txBox="1"/>
          <p:nvPr/>
        </p:nvSpPr>
        <p:spPr>
          <a:xfrm>
            <a:off x="1823487" y="483988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FFFF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FFFF00"/>
                </a:solidFill>
                <a:cs typeface="2  Yekan" panose="00000400000000000000" pitchFamily="2" charset="-78"/>
              </a:rPr>
              <a:t>جلسه سوم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B0516-DB9B-46D5-91EB-A02BA034A80F}"/>
              </a:ext>
            </a:extLst>
          </p:cNvPr>
          <p:cNvSpPr txBox="1"/>
          <p:nvPr/>
        </p:nvSpPr>
        <p:spPr>
          <a:xfrm>
            <a:off x="3766017" y="7614111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D6BBEB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D6BBEB"/>
                </a:solidFill>
                <a:cs typeface="2  Yekan" panose="00000400000000000000" pitchFamily="2" charset="-78"/>
              </a:rPr>
              <a:t>جلسه چهارم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DBE85B-5028-40EF-821A-38F3E243633D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9B370C4-0610-4FBF-AE6D-E30B2F82AD2E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Action Button: Go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CFF4C93-31C1-4411-9F4F-099C48113CA6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6567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2D6551-7B2B-4A86-BC94-072FC1A09BD6}"/>
              </a:ext>
            </a:extLst>
          </p:cNvPr>
          <p:cNvSpPr/>
          <p:nvPr/>
        </p:nvSpPr>
        <p:spPr>
          <a:xfrm>
            <a:off x="426548" y="1183293"/>
            <a:ext cx="885209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8ADA0-25F4-4194-8DEB-C1ED97D0D076}"/>
              </a:ext>
            </a:extLst>
          </p:cNvPr>
          <p:cNvSpPr/>
          <p:nvPr/>
        </p:nvSpPr>
        <p:spPr>
          <a:xfrm>
            <a:off x="1733482" y="794297"/>
            <a:ext cx="10166259" cy="5670764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7F419-DE8E-48F9-B309-C380B219D216}"/>
              </a:ext>
            </a:extLst>
          </p:cNvPr>
          <p:cNvSpPr/>
          <p:nvPr/>
        </p:nvSpPr>
        <p:spPr>
          <a:xfrm>
            <a:off x="364258" y="4485987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FDE46-37E3-4C75-8C46-9E6879B71448}"/>
              </a:ext>
            </a:extLst>
          </p:cNvPr>
          <p:cNvSpPr/>
          <p:nvPr/>
        </p:nvSpPr>
        <p:spPr>
          <a:xfrm>
            <a:off x="387872" y="2834640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3E389-B5F3-4295-A08C-6A69FF1F6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22" y="3072736"/>
            <a:ext cx="9770181" cy="3125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20F66-6ED9-4C87-A1B2-4E5CC8DD7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2" y="1440621"/>
            <a:ext cx="661656" cy="530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12589-99DC-4C81-96E5-8A899588D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3" y="3417368"/>
            <a:ext cx="868797" cy="285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30B63C-5AF2-4172-8F9B-0173CC600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0" y="4995431"/>
            <a:ext cx="815120" cy="364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279D0-FCF1-4968-95F8-0683DF5BE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5" y="2123913"/>
            <a:ext cx="775034" cy="265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E59AE3-997D-4031-BAF0-764AB8EC1A17}"/>
              </a:ext>
            </a:extLst>
          </p:cNvPr>
          <p:cNvSpPr txBox="1"/>
          <p:nvPr/>
        </p:nvSpPr>
        <p:spPr>
          <a:xfrm>
            <a:off x="2325358" y="7291584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FFFF00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FFFF00"/>
                </a:solidFill>
                <a:cs typeface="2  Yekan" panose="00000400000000000000" pitchFamily="2" charset="-78"/>
              </a:rPr>
              <a:t>جلسه سوم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04A50-0F8C-4D69-AB56-78583DFC7632}"/>
              </a:ext>
            </a:extLst>
          </p:cNvPr>
          <p:cNvSpPr txBox="1"/>
          <p:nvPr/>
        </p:nvSpPr>
        <p:spPr>
          <a:xfrm>
            <a:off x="1931522" y="1549540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D6BBEB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D6BBEB"/>
                </a:solidFill>
                <a:cs typeface="2  Yekan" panose="00000400000000000000" pitchFamily="2" charset="-78"/>
              </a:rPr>
              <a:t>جلسه چهارم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AAABBD-2ED7-4EC1-A198-102C0372C779}"/>
              </a:ext>
            </a:extLst>
          </p:cNvPr>
          <p:cNvSpPr/>
          <p:nvPr/>
        </p:nvSpPr>
        <p:spPr>
          <a:xfrm>
            <a:off x="-2994593" y="4774536"/>
            <a:ext cx="1778000" cy="52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DD82B2-D831-4DC1-9ABB-032EA748C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036" y="2401142"/>
            <a:ext cx="774887" cy="66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0232D9-09D4-4A06-B2D8-488C517F0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59" y="-2020787"/>
            <a:ext cx="1162062" cy="525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9C29C1-CE9C-4CFE-B572-363335546D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20" y="8477108"/>
            <a:ext cx="704931" cy="9874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353E86-90CE-421B-BC65-1C158C73BE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5" y="8064511"/>
            <a:ext cx="1429307" cy="362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6484A5-5181-4045-90A7-4DFD0F7F8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488" y="-1966320"/>
            <a:ext cx="1091941" cy="9412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C26860-F766-4686-96CF-BCDB77A2DE0F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7" name="Action Button: Go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C32127-A1EB-4BB3-A7FB-753C4E026083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Action Button: Go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DD25E0A-22EA-4632-AFF3-AA0AC318F2EE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853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7EC3450-0088-4BFC-83D6-80FF24D09E2B}"/>
              </a:ext>
            </a:extLst>
          </p:cNvPr>
          <p:cNvSpPr/>
          <p:nvPr/>
        </p:nvSpPr>
        <p:spPr>
          <a:xfrm>
            <a:off x="10166494" y="751840"/>
            <a:ext cx="1778000" cy="52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4EC94-DA4F-473D-8A1F-2EB0E5C3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0" y="2040234"/>
            <a:ext cx="1104392" cy="941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A45AA-A8DC-4B09-B1EB-E3DF95E26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61" y="1097280"/>
            <a:ext cx="1091941" cy="493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1E104-5B14-42F2-A15F-BE6432883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62" y="4143354"/>
            <a:ext cx="1091941" cy="1529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34EB1-62CA-4D86-9E07-8C4FC726C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0" y="1669500"/>
            <a:ext cx="1101663" cy="279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6200A5-ECF4-420F-BB4B-4AB1DA03A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0" y="3091794"/>
            <a:ext cx="1101662" cy="9496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5FA70F-68BE-42ED-913A-A785B81A5C38}"/>
              </a:ext>
            </a:extLst>
          </p:cNvPr>
          <p:cNvSpPr/>
          <p:nvPr/>
        </p:nvSpPr>
        <p:spPr>
          <a:xfrm>
            <a:off x="475855" y="269572"/>
            <a:ext cx="885209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8C12D3-B166-4BFC-89D3-D35D80567079}"/>
              </a:ext>
            </a:extLst>
          </p:cNvPr>
          <p:cNvSpPr/>
          <p:nvPr/>
        </p:nvSpPr>
        <p:spPr>
          <a:xfrm>
            <a:off x="413565" y="5223613"/>
            <a:ext cx="992198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0C6DA-A00D-4760-B5ED-5781BB6A6FFA}"/>
              </a:ext>
            </a:extLst>
          </p:cNvPr>
          <p:cNvSpPr/>
          <p:nvPr/>
        </p:nvSpPr>
        <p:spPr>
          <a:xfrm>
            <a:off x="413565" y="3572266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0E479D-E84E-475D-BC0D-B939AD09CD73}"/>
              </a:ext>
            </a:extLst>
          </p:cNvPr>
          <p:cNvSpPr/>
          <p:nvPr/>
        </p:nvSpPr>
        <p:spPr>
          <a:xfrm>
            <a:off x="437179" y="1920919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4AB45B-9E95-4B46-888B-193E97DB6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0" y="5773257"/>
            <a:ext cx="886561" cy="283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A4A3F4-E97D-44E2-A436-74551F7BC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9" y="526900"/>
            <a:ext cx="661656" cy="530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E60415-06F0-4A28-AF3A-B0B85B88D5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0" y="2503647"/>
            <a:ext cx="868797" cy="2852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A80DE6-B468-45BE-89A2-259083746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7" y="4081710"/>
            <a:ext cx="815120" cy="3640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55F9B-0137-4AB6-9991-9C6CC231FA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1210192"/>
            <a:ext cx="775034" cy="2657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E50D58-F56F-4B02-B136-8823C53A73D7}"/>
              </a:ext>
            </a:extLst>
          </p:cNvPr>
          <p:cNvSpPr txBox="1"/>
          <p:nvPr/>
        </p:nvSpPr>
        <p:spPr>
          <a:xfrm>
            <a:off x="1664822" y="-2654160"/>
            <a:ext cx="19447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rgbClr val="D6BBEB"/>
                </a:solidFill>
                <a:cs typeface="2  Yekan" panose="00000400000000000000" pitchFamily="2" charset="-78"/>
              </a:rPr>
              <a:t>رئوس مطالب </a:t>
            </a:r>
          </a:p>
          <a:p>
            <a:pPr algn="ctr"/>
            <a:r>
              <a:rPr lang="fa-IR" sz="2800" dirty="0">
                <a:solidFill>
                  <a:srgbClr val="D6BBEB"/>
                </a:solidFill>
                <a:cs typeface="2  Yekan" panose="00000400000000000000" pitchFamily="2" charset="-78"/>
              </a:rPr>
              <a:t>جلسه چهارم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1BF297-3639-48B9-ADBC-B7273F2D8F66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D6ED4-6A4B-4EAB-947B-8F0F07CB347F}"/>
              </a:ext>
            </a:extLst>
          </p:cNvPr>
          <p:cNvSpPr txBox="1"/>
          <p:nvPr/>
        </p:nvSpPr>
        <p:spPr>
          <a:xfrm>
            <a:off x="4295152" y="7048916"/>
            <a:ext cx="39957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پنجم و ششم</a:t>
            </a:r>
          </a:p>
        </p:txBody>
      </p:sp>
      <p:sp>
        <p:nvSpPr>
          <p:cNvPr id="21" name="Action Button: Go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A4EADD0-E795-4DD6-86E8-DD500B1D161A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Action Button: Go Back or Previous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FB24FE7-4E9E-42DB-85D5-D0C74755A3BE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1258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B32986-BA35-4CC3-B294-76AE2F5B7E2D}"/>
              </a:ext>
            </a:extLst>
          </p:cNvPr>
          <p:cNvSpPr/>
          <p:nvPr/>
        </p:nvSpPr>
        <p:spPr>
          <a:xfrm>
            <a:off x="672878" y="751840"/>
            <a:ext cx="11271616" cy="52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C91C4-656C-4741-823C-B9C03BF97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08" y="1806656"/>
            <a:ext cx="1101664" cy="938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4EEB7-1FEF-4BC5-9277-C553E5D31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93" y="1538612"/>
            <a:ext cx="8367146" cy="3780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20D1D-9410-44DD-9231-A7D00C1E9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55" y="4015753"/>
            <a:ext cx="1091941" cy="1529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38E49-542E-4DC5-A1A1-975C0EED1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08" y="1402966"/>
            <a:ext cx="1084188" cy="274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341E1-B769-48A9-8A2E-E20F2EF80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08" y="2910042"/>
            <a:ext cx="1091941" cy="9412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5839ED-2D1A-4CB6-8FE9-83DC6DD70055}"/>
              </a:ext>
            </a:extLst>
          </p:cNvPr>
          <p:cNvSpPr/>
          <p:nvPr/>
        </p:nvSpPr>
        <p:spPr>
          <a:xfrm>
            <a:off x="617791" y="-2198477"/>
            <a:ext cx="885209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F828-FED5-4BE3-B5A3-8A0CAAEC4FA0}"/>
              </a:ext>
            </a:extLst>
          </p:cNvPr>
          <p:cNvSpPr/>
          <p:nvPr/>
        </p:nvSpPr>
        <p:spPr>
          <a:xfrm>
            <a:off x="-1796235" y="5343569"/>
            <a:ext cx="992198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D6B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561632-F813-4FC3-82C1-B8E398D84F2F}"/>
              </a:ext>
            </a:extLst>
          </p:cNvPr>
          <p:cNvSpPr/>
          <p:nvPr/>
        </p:nvSpPr>
        <p:spPr>
          <a:xfrm>
            <a:off x="-1593035" y="0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9DEF24-2854-4714-9681-C9761FC13EDE}"/>
              </a:ext>
            </a:extLst>
          </p:cNvPr>
          <p:cNvSpPr/>
          <p:nvPr/>
        </p:nvSpPr>
        <p:spPr>
          <a:xfrm>
            <a:off x="413565" y="7947389"/>
            <a:ext cx="968584" cy="1382941"/>
          </a:xfrm>
          <a:prstGeom prst="rect">
            <a:avLst/>
          </a:prstGeom>
          <a:solidFill>
            <a:srgbClr val="2E687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90EE20-6E34-4188-8B34-FD748963D0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740" y="5893213"/>
            <a:ext cx="886561" cy="28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12F12-1B21-4828-8F16-E0A9894CD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5" y="-1941149"/>
            <a:ext cx="661656" cy="5302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96255E-D17C-44F3-84B4-CE93153B2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6" y="8530117"/>
            <a:ext cx="868797" cy="285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4A1D3B-C10A-4427-983F-5371A8D6B5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303" y="509444"/>
            <a:ext cx="815120" cy="364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AA47FB-B1C2-40E2-B79D-E5E77E326C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8" y="-1257857"/>
            <a:ext cx="775034" cy="2657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488B4C-B3AD-4CB6-B114-A68DFE301D9C}"/>
              </a:ext>
            </a:extLst>
          </p:cNvPr>
          <p:cNvSpPr txBox="1"/>
          <p:nvPr/>
        </p:nvSpPr>
        <p:spPr>
          <a:xfrm>
            <a:off x="1039793" y="1016416"/>
            <a:ext cx="39957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پنجم و ششم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3A9913-776D-408C-BE02-859AE47FC46C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7E557-C05C-45C8-949F-8BB74DCFDCE5}"/>
              </a:ext>
            </a:extLst>
          </p:cNvPr>
          <p:cNvSpPr/>
          <p:nvPr/>
        </p:nvSpPr>
        <p:spPr>
          <a:xfrm>
            <a:off x="12626056" y="873496"/>
            <a:ext cx="1140744" cy="50197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A0801-1EFC-4167-9C80-FCD11CB45F76}"/>
              </a:ext>
            </a:extLst>
          </p:cNvPr>
          <p:cNvSpPr txBox="1"/>
          <p:nvPr/>
        </p:nvSpPr>
        <p:spPr>
          <a:xfrm>
            <a:off x="1950979" y="-815536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هفتم  و هشتم</a:t>
            </a:r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9265E9-018A-47C6-B4B6-C30AACEE652F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Action Button: Go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5C9908B-BF6F-44AB-AE01-1604DC5D8389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9796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045659A-A160-4120-A335-E3C3AA02BD37}"/>
              </a:ext>
            </a:extLst>
          </p:cNvPr>
          <p:cNvSpPr/>
          <p:nvPr/>
        </p:nvSpPr>
        <p:spPr>
          <a:xfrm>
            <a:off x="3458678" y="828761"/>
            <a:ext cx="718818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rtl="1" fontAlgn="ctr"/>
            <a:r>
              <a:rPr lang="fa-IR" sz="3600" u="sng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سامانه مدیریت دروس دانشگاه فرهنگیان</a:t>
            </a:r>
          </a:p>
          <a:p>
            <a:pPr rtl="1" fontAlgn="ctr"/>
            <a:r>
              <a:rPr lang="fa-IR" sz="3600" u="sng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استان تهران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6C116F-B8F6-4205-8C0D-C2CF4A494B1F}"/>
              </a:ext>
            </a:extLst>
          </p:cNvPr>
          <p:cNvCxnSpPr>
            <a:cxnSpLocks/>
          </p:cNvCxnSpPr>
          <p:nvPr/>
        </p:nvCxnSpPr>
        <p:spPr>
          <a:xfrm>
            <a:off x="8756901" y="4216926"/>
            <a:ext cx="4459141" cy="0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DDD7B77-E56C-4891-B223-B3E36AB952B5}"/>
              </a:ext>
            </a:extLst>
          </p:cNvPr>
          <p:cNvSpPr/>
          <p:nvPr/>
        </p:nvSpPr>
        <p:spPr>
          <a:xfrm rot="2700000">
            <a:off x="4329070" y="2346017"/>
            <a:ext cx="3741819" cy="3741819"/>
          </a:xfrm>
          <a:prstGeom prst="rect">
            <a:avLst/>
          </a:prstGeom>
          <a:solidFill>
            <a:srgbClr val="FCE9D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4" name="Slide Zoom 43">
                <a:extLst>
                  <a:ext uri="{FF2B5EF4-FFF2-40B4-BE49-F238E27FC236}">
                    <a16:creationId xmlns:a16="http://schemas.microsoft.com/office/drawing/2014/main" id="{ECC5D20E-7E68-412D-9B6F-0C2A5A92F0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2856717"/>
                  </p:ext>
                </p:extLst>
              </p:nvPr>
            </p:nvGraphicFramePr>
            <p:xfrm rot="16200000">
              <a:off x="5684949" y="3605000"/>
              <a:ext cx="1223852" cy="1223852"/>
            </p:xfrm>
            <a:graphic>
              <a:graphicData uri="http://schemas.microsoft.com/office/powerpoint/2016/slidezoom">
                <pslz:sldZm>
                  <pslz:sldZmObj sldId="257" cId="1097231929">
                    <pslz:zmPr id="{043EB1E2-F4D3-48CD-A283-092CC9133C2B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6200000">
                          <a:off x="0" y="0"/>
                          <a:ext cx="1223852" cy="122385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4" name="Slide Zoom 4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CC5D20E-7E68-412D-9B6F-0C2A5A92F0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684949" y="3605000"/>
                <a:ext cx="1223852" cy="122385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369533-4553-49C4-8515-8B256C7D1349}"/>
              </a:ext>
            </a:extLst>
          </p:cNvPr>
          <p:cNvCxnSpPr>
            <a:cxnSpLocks/>
          </p:cNvCxnSpPr>
          <p:nvPr/>
        </p:nvCxnSpPr>
        <p:spPr>
          <a:xfrm>
            <a:off x="6199979" y="2725633"/>
            <a:ext cx="0" cy="87936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20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ECBA96-E63A-46B1-995E-2D083745B0A4}"/>
              </a:ext>
            </a:extLst>
          </p:cNvPr>
          <p:cNvSpPr/>
          <p:nvPr/>
        </p:nvSpPr>
        <p:spPr>
          <a:xfrm>
            <a:off x="793781" y="919141"/>
            <a:ext cx="11093420" cy="55343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5039AE-81F7-4F84-AA0C-8B1BC2BC16DA}"/>
              </a:ext>
            </a:extLst>
          </p:cNvPr>
          <p:cNvSpPr/>
          <p:nvPr/>
        </p:nvSpPr>
        <p:spPr>
          <a:xfrm>
            <a:off x="-2591564" y="1247248"/>
            <a:ext cx="1766064" cy="25029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EA925-2809-49F9-980E-E2E97285F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98" y="2919006"/>
            <a:ext cx="1101663" cy="938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78DEA2-3219-4078-9AFA-710432809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98" y="1874520"/>
            <a:ext cx="1101663" cy="497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4B6D7-47CC-49F1-8704-18FE7418F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70" y="1246765"/>
            <a:ext cx="3483030" cy="4879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3C743-D2E8-4C5C-AE87-2C7E87BA3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98" y="2498680"/>
            <a:ext cx="1101663" cy="279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390DB-5DC8-462C-8EB8-06FFBF1D3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98" y="4105489"/>
            <a:ext cx="1091941" cy="9412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439FB0-328C-4474-8219-24F7F3746F82}"/>
              </a:ext>
            </a:extLst>
          </p:cNvPr>
          <p:cNvSpPr txBox="1"/>
          <p:nvPr/>
        </p:nvSpPr>
        <p:spPr>
          <a:xfrm>
            <a:off x="-82881" y="7567349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نهم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DA279-84F0-452D-80DD-5CE3D8A0956B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C393E1-43E8-4C54-B5CC-932EDE1A9711}"/>
              </a:ext>
            </a:extLst>
          </p:cNvPr>
          <p:cNvSpPr txBox="1"/>
          <p:nvPr/>
        </p:nvSpPr>
        <p:spPr>
          <a:xfrm>
            <a:off x="630431" y="50134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هفتم  و هشتم</a:t>
            </a: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418DAFC-1157-4E63-8B33-546B9EB31703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12FBFD1-98D4-45A8-84BD-C022C8ADE6EA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0516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84DB85-0903-40B1-87F8-05F5261A366D}"/>
              </a:ext>
            </a:extLst>
          </p:cNvPr>
          <p:cNvSpPr/>
          <p:nvPr/>
        </p:nvSpPr>
        <p:spPr>
          <a:xfrm>
            <a:off x="12585700" y="-344673"/>
            <a:ext cx="2476501" cy="65743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99527-1EAA-4F84-9711-A06A74731759}"/>
              </a:ext>
            </a:extLst>
          </p:cNvPr>
          <p:cNvSpPr/>
          <p:nvPr/>
        </p:nvSpPr>
        <p:spPr>
          <a:xfrm>
            <a:off x="470570" y="850900"/>
            <a:ext cx="11480129" cy="549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0551C-D375-4E25-9ABB-C19D4428B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88" y="1975260"/>
            <a:ext cx="1091941" cy="930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A8642-246A-4E49-9A23-FDF769FB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88" y="1325880"/>
            <a:ext cx="1057323" cy="477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96AD2-FD1E-4190-84F4-B6E68CAA5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99" y="4142446"/>
            <a:ext cx="1091230" cy="1528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E3AC8-9471-442C-85AB-71A3D3CB7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9" y="2350598"/>
            <a:ext cx="9352208" cy="2370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3CAA6-8858-4078-813D-F71ED976F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86" y="3062269"/>
            <a:ext cx="1091941" cy="9412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631EC-5D86-48A7-B9D9-54F00B0FE4C3}"/>
              </a:ext>
            </a:extLst>
          </p:cNvPr>
          <p:cNvSpPr txBox="1"/>
          <p:nvPr/>
        </p:nvSpPr>
        <p:spPr>
          <a:xfrm>
            <a:off x="-82881" y="311046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نهم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89332-1A0E-4959-8C29-5225E4A48FBE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0F33E-02DB-4ECA-BB02-519F8ED6D574}"/>
              </a:ext>
            </a:extLst>
          </p:cNvPr>
          <p:cNvSpPr txBox="1"/>
          <p:nvPr/>
        </p:nvSpPr>
        <p:spPr>
          <a:xfrm>
            <a:off x="793781" y="-134016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هفتم  و هشتم</a:t>
            </a: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E8D508F-E857-47A8-9A7A-555FDA34C7DB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2F95563-C41D-4E04-84C4-5026FFA7D080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188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BE0A79-A898-44AC-A464-C3D87665C8EE}"/>
              </a:ext>
            </a:extLst>
          </p:cNvPr>
          <p:cNvSpPr/>
          <p:nvPr/>
        </p:nvSpPr>
        <p:spPr>
          <a:xfrm>
            <a:off x="471283" y="850900"/>
            <a:ext cx="11415917" cy="5549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82FBCF-7409-490B-A7C9-DC18DAF257B5}"/>
              </a:ext>
            </a:extLst>
          </p:cNvPr>
          <p:cNvSpPr/>
          <p:nvPr/>
        </p:nvSpPr>
        <p:spPr>
          <a:xfrm>
            <a:off x="-5841799" y="679450"/>
            <a:ext cx="4051099" cy="549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DE5A3-2687-426F-B34A-97671874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88" y="2670955"/>
            <a:ext cx="1091230" cy="930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544AE-42C2-457F-83E1-1088D5068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88" y="1571197"/>
            <a:ext cx="1101663" cy="497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C623D-A892-4205-B4F0-ED293B912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3" y="3794760"/>
            <a:ext cx="1091230" cy="1528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5C758-7C43-46D2-972E-4C73CA1E2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3" y="2262774"/>
            <a:ext cx="1123677" cy="284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AD262-8D27-4752-B2B9-DC5734D220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/>
          <a:stretch/>
        </p:blipFill>
        <p:spPr>
          <a:xfrm>
            <a:off x="887774" y="1048499"/>
            <a:ext cx="4826000" cy="4958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5A9743-CC68-4D37-8F63-5145FFB4EF72}"/>
              </a:ext>
            </a:extLst>
          </p:cNvPr>
          <p:cNvSpPr txBox="1"/>
          <p:nvPr/>
        </p:nvSpPr>
        <p:spPr>
          <a:xfrm>
            <a:off x="-781381" y="8654946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نهم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D8947E-931D-489E-BB09-222A793705F7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7407A-D5D1-4442-BB07-030CAD434F9E}"/>
              </a:ext>
            </a:extLst>
          </p:cNvPr>
          <p:cNvSpPr txBox="1"/>
          <p:nvPr/>
        </p:nvSpPr>
        <p:spPr>
          <a:xfrm>
            <a:off x="-82881" y="239078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دهم</a:t>
            </a: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E3DA6CB-70C5-41A1-B1EB-B804D05ABC1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5D840D-E1FD-41F2-9A0E-35AFA5170202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5622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C1DDC8-1ACC-4AB1-A3DA-2A66F1E8F7C3}"/>
              </a:ext>
            </a:extLst>
          </p:cNvPr>
          <p:cNvSpPr/>
          <p:nvPr/>
        </p:nvSpPr>
        <p:spPr>
          <a:xfrm>
            <a:off x="13051497" y="469910"/>
            <a:ext cx="2247900" cy="5549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6E07B-E381-4D61-8497-0006F28997FE}"/>
              </a:ext>
            </a:extLst>
          </p:cNvPr>
          <p:cNvSpPr/>
          <p:nvPr/>
        </p:nvSpPr>
        <p:spPr>
          <a:xfrm>
            <a:off x="460849" y="700743"/>
            <a:ext cx="11537979" cy="5805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136C5-B7EC-4334-A066-154200ACA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8" y="1084889"/>
            <a:ext cx="5775395" cy="4922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EA2BB-39D1-4411-942B-67D58906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87" y="1645920"/>
            <a:ext cx="1101664" cy="497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A2107-FE60-4B7C-98F4-D6F978EB3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922" y="3933702"/>
            <a:ext cx="1091230" cy="1528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0CF8B-4314-4E21-B39F-3E3218053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921" y="2262633"/>
            <a:ext cx="1101664" cy="279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D9D7F-4C25-4293-BD2D-1D3296F64F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/>
          <a:stretch/>
        </p:blipFill>
        <p:spPr>
          <a:xfrm>
            <a:off x="10639921" y="2655111"/>
            <a:ext cx="1091230" cy="1121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319A9-D046-4050-8D8F-32CAAD63F690}"/>
              </a:ext>
            </a:extLst>
          </p:cNvPr>
          <p:cNvSpPr txBox="1"/>
          <p:nvPr/>
        </p:nvSpPr>
        <p:spPr>
          <a:xfrm>
            <a:off x="-82881" y="239077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یازدهم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0695F-213D-4708-8339-A5DDC6B628BE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CD525-D682-4829-9273-07F82F492FA5}"/>
              </a:ext>
            </a:extLst>
          </p:cNvPr>
          <p:cNvSpPr txBox="1"/>
          <p:nvPr/>
        </p:nvSpPr>
        <p:spPr>
          <a:xfrm>
            <a:off x="5047919" y="8371091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دهم</a:t>
            </a:r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8F9EB6-7757-48CE-B4A2-7D975045CB1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B8DCB27-0F8C-4336-84A8-CED77FF76171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7586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969FF0D-8206-4056-A69A-10B3A7171331}"/>
              </a:ext>
            </a:extLst>
          </p:cNvPr>
          <p:cNvSpPr/>
          <p:nvPr/>
        </p:nvSpPr>
        <p:spPr>
          <a:xfrm>
            <a:off x="10210800" y="320040"/>
            <a:ext cx="1448524" cy="5805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101639-D95F-4496-B79E-1FFE3EC35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52" y="1905256"/>
            <a:ext cx="1101663" cy="938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9AD6CE-80E2-4CA6-893E-8904ACB67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772" y="625245"/>
            <a:ext cx="1101664" cy="497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AF817B-63C3-4947-8C73-C4A53505C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4450380"/>
            <a:ext cx="1091230" cy="15286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A6B997-090E-4FAB-891F-718CE5E32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1379036"/>
            <a:ext cx="1101663" cy="279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1CBA2-355A-4456-8561-84B39A4D1C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/>
          <a:stretch/>
        </p:blipFill>
        <p:spPr>
          <a:xfrm>
            <a:off x="10389159" y="3084347"/>
            <a:ext cx="1095751" cy="11258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FECF50-9407-4938-9C14-F246E57CFAFE}"/>
              </a:ext>
            </a:extLst>
          </p:cNvPr>
          <p:cNvSpPr txBox="1"/>
          <p:nvPr/>
        </p:nvSpPr>
        <p:spPr>
          <a:xfrm>
            <a:off x="-1035782" y="-1079584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یازدهم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1B4F93-5778-4680-8612-A6FDCADC5210}"/>
              </a:ext>
            </a:extLst>
          </p:cNvPr>
          <p:cNvSpPr txBox="1"/>
          <p:nvPr/>
        </p:nvSpPr>
        <p:spPr>
          <a:xfrm>
            <a:off x="4274826" y="650637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C2495F-50B3-4E56-A9EF-9D0261D74A7A}"/>
              </a:ext>
            </a:extLst>
          </p:cNvPr>
          <p:cNvSpPr txBox="1"/>
          <p:nvPr/>
        </p:nvSpPr>
        <p:spPr>
          <a:xfrm>
            <a:off x="5047919" y="8371091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دهم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E7AE29-2FF4-4BF2-BC79-7710162656B1}"/>
              </a:ext>
            </a:extLst>
          </p:cNvPr>
          <p:cNvSpPr/>
          <p:nvPr/>
        </p:nvSpPr>
        <p:spPr>
          <a:xfrm>
            <a:off x="-6655336" y="1130767"/>
            <a:ext cx="2472442" cy="2310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7FD4BD-A6BC-4A65-A577-D8066934A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554" y="7923681"/>
            <a:ext cx="487181" cy="5507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2991BC-E300-4FB7-A79D-9683B9BB2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8499" y="-2328056"/>
            <a:ext cx="489785" cy="3543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38D9625-8993-4F7C-AC12-43361F717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1445" y="4220390"/>
            <a:ext cx="492316" cy="4484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40B94A-604A-4923-AE1C-C5A0E60C9E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838" y="-2363915"/>
            <a:ext cx="485144" cy="39022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F615F59-8EB4-458E-8C07-7C5F54E12010}"/>
              </a:ext>
            </a:extLst>
          </p:cNvPr>
          <p:cNvCxnSpPr/>
          <p:nvPr/>
        </p:nvCxnSpPr>
        <p:spPr>
          <a:xfrm>
            <a:off x="6940147" y="-943117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5214B6-7F06-4EBF-AEA3-15E686BFA0AB}"/>
              </a:ext>
            </a:extLst>
          </p:cNvPr>
          <p:cNvCxnSpPr/>
          <p:nvPr/>
        </p:nvCxnSpPr>
        <p:spPr>
          <a:xfrm>
            <a:off x="11659324" y="7894115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65F9A4D-44ED-4491-81AE-FC0C102FD688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2C99290-835E-4B04-B1E6-E91631689520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9369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8A9882-A76B-4B26-B8E7-BF87007A2737}"/>
              </a:ext>
            </a:extLst>
          </p:cNvPr>
          <p:cNvSpPr/>
          <p:nvPr/>
        </p:nvSpPr>
        <p:spPr>
          <a:xfrm>
            <a:off x="1402754" y="140424"/>
            <a:ext cx="6577152" cy="6577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5B7B8-1503-4769-9A0B-EEDD3ED77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39" y="6151298"/>
            <a:ext cx="487181" cy="550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AACD0-E51E-439C-A6E9-BC32C0B38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69" y="140424"/>
            <a:ext cx="489785" cy="354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FCF70-AAA7-4869-AEC3-EB8A90963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06" y="155906"/>
            <a:ext cx="492316" cy="448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DF01EE-883D-4B3C-8FDF-4C518A1D7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06" y="155906"/>
            <a:ext cx="485144" cy="3902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CA1EB2-ADE2-4DA5-AB11-024E977D7871}"/>
              </a:ext>
            </a:extLst>
          </p:cNvPr>
          <p:cNvCxnSpPr/>
          <p:nvPr/>
        </p:nvCxnSpPr>
        <p:spPr>
          <a:xfrm>
            <a:off x="788285" y="642848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D1EFAB-541F-49FA-B6AB-4B468238B14D}"/>
              </a:ext>
            </a:extLst>
          </p:cNvPr>
          <p:cNvCxnSpPr/>
          <p:nvPr/>
        </p:nvCxnSpPr>
        <p:spPr>
          <a:xfrm>
            <a:off x="788285" y="6128399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23A8951-CC0E-4703-AA25-66E598B8C9D8}"/>
              </a:ext>
            </a:extLst>
          </p:cNvPr>
          <p:cNvSpPr/>
          <p:nvPr/>
        </p:nvSpPr>
        <p:spPr>
          <a:xfrm>
            <a:off x="-3984528" y="351018"/>
            <a:ext cx="2247900" cy="5805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901E8D-8635-4A98-9EA5-62DECABCF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4982" y="10176141"/>
            <a:ext cx="940454" cy="801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BD5628-5A3F-41AD-A81E-E4BA883C7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2" y="-2529081"/>
            <a:ext cx="1512907" cy="6836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3A76FC-A6DF-4636-B6F5-A978ACB96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269" y="10977664"/>
            <a:ext cx="1091230" cy="15286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B34093-025A-4ADF-8851-888ADA2CA7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44" y="-2525956"/>
            <a:ext cx="1698882" cy="430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121989-AC72-40F3-8B56-C088220017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/>
          <a:stretch/>
        </p:blipFill>
        <p:spPr>
          <a:xfrm>
            <a:off x="16115583" y="3851704"/>
            <a:ext cx="877526" cy="901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0D8002-750E-477C-89E0-828C848F3CEB}"/>
              </a:ext>
            </a:extLst>
          </p:cNvPr>
          <p:cNvSpPr txBox="1"/>
          <p:nvPr/>
        </p:nvSpPr>
        <p:spPr>
          <a:xfrm>
            <a:off x="7979906" y="5820622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27D9F-4C75-4330-86F7-1EA7345A4C81}"/>
              </a:ext>
            </a:extLst>
          </p:cNvPr>
          <p:cNvSpPr txBox="1"/>
          <p:nvPr/>
        </p:nvSpPr>
        <p:spPr>
          <a:xfrm>
            <a:off x="-1041596" y="741731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دهم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CEEC45-0F92-4551-8C0B-ECD17A08DB0E}"/>
              </a:ext>
            </a:extLst>
          </p:cNvPr>
          <p:cNvSpPr txBox="1"/>
          <p:nvPr/>
        </p:nvSpPr>
        <p:spPr>
          <a:xfrm>
            <a:off x="3411254" y="7417312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دوازدهم</a:t>
            </a:r>
          </a:p>
        </p:txBody>
      </p:sp>
      <p:sp>
        <p:nvSpPr>
          <p:cNvPr id="20" name="Action Button: Go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82F874A-BFBC-49C7-850D-BA0ED8E40E55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Action Button: Go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DA9E214-078D-4D43-B979-43F9E6A16DD8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8392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D3A0A3-259F-4DDE-8CDD-6F793E8C4A56}"/>
              </a:ext>
            </a:extLst>
          </p:cNvPr>
          <p:cNvSpPr/>
          <p:nvPr/>
        </p:nvSpPr>
        <p:spPr>
          <a:xfrm>
            <a:off x="1402754" y="140424"/>
            <a:ext cx="6577152" cy="6561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25500-56F7-48BB-A74E-85F9ACC62FB4}"/>
              </a:ext>
            </a:extLst>
          </p:cNvPr>
          <p:cNvSpPr/>
          <p:nvPr/>
        </p:nvSpPr>
        <p:spPr>
          <a:xfrm>
            <a:off x="1388523" y="7276802"/>
            <a:ext cx="6577152" cy="6577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11689-F331-4283-8258-D95AD5FEE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39" y="6151298"/>
            <a:ext cx="487181" cy="550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E23BC-1379-4C38-8C63-196B9AE57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44" y="1072393"/>
            <a:ext cx="6126169" cy="4432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42239-EADF-4AF1-A67B-3B8AFC095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06" y="155906"/>
            <a:ext cx="492316" cy="448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B44AC-DB5E-44BC-B40C-1EE016460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06" y="155906"/>
            <a:ext cx="485144" cy="3902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48EA33-879E-4960-851B-3FEBB5C78908}"/>
              </a:ext>
            </a:extLst>
          </p:cNvPr>
          <p:cNvCxnSpPr/>
          <p:nvPr/>
        </p:nvCxnSpPr>
        <p:spPr>
          <a:xfrm>
            <a:off x="788285" y="642848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A10BB9-C1B5-45AA-855C-0F18CC3ADD94}"/>
              </a:ext>
            </a:extLst>
          </p:cNvPr>
          <p:cNvCxnSpPr/>
          <p:nvPr/>
        </p:nvCxnSpPr>
        <p:spPr>
          <a:xfrm>
            <a:off x="788285" y="6128399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5F0F23-D7B0-4944-BAD0-6D124718DF06}"/>
              </a:ext>
            </a:extLst>
          </p:cNvPr>
          <p:cNvSpPr txBox="1"/>
          <p:nvPr/>
        </p:nvSpPr>
        <p:spPr>
          <a:xfrm>
            <a:off x="7979905" y="6184463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196B95-2B33-40EB-98B1-233AA8170A30}"/>
              </a:ext>
            </a:extLst>
          </p:cNvPr>
          <p:cNvSpPr txBox="1"/>
          <p:nvPr/>
        </p:nvSpPr>
        <p:spPr>
          <a:xfrm>
            <a:off x="7568379" y="5703469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دوازدهم</a:t>
            </a: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6BB9E4-9171-4C69-9189-ED508386ED6D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FC6A431-CA5C-4AF7-BC18-552ADD2BA6F6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3489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1E0A5D-C197-44FA-97C5-0B1478B8B6DC}"/>
              </a:ext>
            </a:extLst>
          </p:cNvPr>
          <p:cNvSpPr/>
          <p:nvPr/>
        </p:nvSpPr>
        <p:spPr>
          <a:xfrm>
            <a:off x="1428836" y="166161"/>
            <a:ext cx="6577152" cy="6561669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3CFD5-1486-4448-BF94-406E7A533941}"/>
              </a:ext>
            </a:extLst>
          </p:cNvPr>
          <p:cNvSpPr/>
          <p:nvPr/>
        </p:nvSpPr>
        <p:spPr>
          <a:xfrm>
            <a:off x="-6895158" y="-3806494"/>
            <a:ext cx="6577152" cy="65771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46E77-557E-4F4D-9A91-9BB3BE1A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39" y="6151298"/>
            <a:ext cx="487181" cy="550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406E6-7C1B-48CA-9121-B1CF1AB75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8" y="155906"/>
            <a:ext cx="539346" cy="390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79B33-13F9-4373-92C1-333C18FAC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39" y="151567"/>
            <a:ext cx="539346" cy="491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FD84E-D8B5-463B-8A57-B81A87951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22" y="979525"/>
            <a:ext cx="6090578" cy="48989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CA782-CB3A-4370-B590-4F03571B3589}"/>
              </a:ext>
            </a:extLst>
          </p:cNvPr>
          <p:cNvCxnSpPr/>
          <p:nvPr/>
        </p:nvCxnSpPr>
        <p:spPr>
          <a:xfrm>
            <a:off x="788285" y="642848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A17BB8-8861-428F-9854-C1D62CAEF6F8}"/>
              </a:ext>
            </a:extLst>
          </p:cNvPr>
          <p:cNvCxnSpPr/>
          <p:nvPr/>
        </p:nvCxnSpPr>
        <p:spPr>
          <a:xfrm>
            <a:off x="788285" y="6128399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711726-851C-4065-B723-2965AE22CA1B}"/>
              </a:ext>
            </a:extLst>
          </p:cNvPr>
          <p:cNvSpPr txBox="1"/>
          <p:nvPr/>
        </p:nvSpPr>
        <p:spPr>
          <a:xfrm>
            <a:off x="7931658" y="614299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EBB52-15FC-4B80-B7E7-7A3B36CD8322}"/>
              </a:ext>
            </a:extLst>
          </p:cNvPr>
          <p:cNvSpPr txBox="1"/>
          <p:nvPr/>
        </p:nvSpPr>
        <p:spPr>
          <a:xfrm>
            <a:off x="7535876" y="5520907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چهاردهم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26F5A-1815-4358-BC90-94D85ECC762E}"/>
              </a:ext>
            </a:extLst>
          </p:cNvPr>
          <p:cNvSpPr txBox="1"/>
          <p:nvPr/>
        </p:nvSpPr>
        <p:spPr>
          <a:xfrm>
            <a:off x="2756066" y="7709501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تکالیف آخر ترم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D69867-C184-4BC1-9B11-6AAAE3386D4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F8D7E31-3FC7-48C9-A3ED-3D96E15DD9B6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2213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863C89-5093-45F7-9D99-79AE539A6A98}"/>
              </a:ext>
            </a:extLst>
          </p:cNvPr>
          <p:cNvSpPr/>
          <p:nvPr/>
        </p:nvSpPr>
        <p:spPr>
          <a:xfrm>
            <a:off x="1886036" y="-7012895"/>
            <a:ext cx="6577152" cy="6561669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D706A-CA4D-49F8-AF7A-88EA677D3A9E}"/>
              </a:ext>
            </a:extLst>
          </p:cNvPr>
          <p:cNvSpPr/>
          <p:nvPr/>
        </p:nvSpPr>
        <p:spPr>
          <a:xfrm>
            <a:off x="1428836" y="151567"/>
            <a:ext cx="6577152" cy="65771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70017-5C49-4B35-8DBD-E4489029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84" y="860104"/>
            <a:ext cx="4467661" cy="5051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F868C-C096-4E2E-83B3-ECF4BD9D5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8" y="155906"/>
            <a:ext cx="539346" cy="390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D866D-185B-4933-9FD1-69F0E8B62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39" y="151567"/>
            <a:ext cx="539346" cy="491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14F79-090F-41FB-A774-D0641A059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99" y="149093"/>
            <a:ext cx="573962" cy="46166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6F938F-9E49-44E7-8D1A-1AB0036044E1}"/>
              </a:ext>
            </a:extLst>
          </p:cNvPr>
          <p:cNvCxnSpPr/>
          <p:nvPr/>
        </p:nvCxnSpPr>
        <p:spPr>
          <a:xfrm>
            <a:off x="788285" y="642848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F105FB-55F1-4B6B-9C9D-6E01287D9E01}"/>
              </a:ext>
            </a:extLst>
          </p:cNvPr>
          <p:cNvCxnSpPr/>
          <p:nvPr/>
        </p:nvCxnSpPr>
        <p:spPr>
          <a:xfrm>
            <a:off x="788285" y="6128399"/>
            <a:ext cx="7806088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00BA12-F953-42A4-A92B-E824F65E57AA}"/>
              </a:ext>
            </a:extLst>
          </p:cNvPr>
          <p:cNvSpPr txBox="1"/>
          <p:nvPr/>
        </p:nvSpPr>
        <p:spPr>
          <a:xfrm>
            <a:off x="8005988" y="6176296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0A355-3621-453B-A3CE-E1BECF685CC3}"/>
              </a:ext>
            </a:extLst>
          </p:cNvPr>
          <p:cNvSpPr txBox="1"/>
          <p:nvPr/>
        </p:nvSpPr>
        <p:spPr>
          <a:xfrm>
            <a:off x="-750018" y="770950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چهاردهم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6059EF-BEFC-4DF6-9A1E-F9E8E5B60784}"/>
              </a:ext>
            </a:extLst>
          </p:cNvPr>
          <p:cNvSpPr txBox="1"/>
          <p:nvPr/>
        </p:nvSpPr>
        <p:spPr>
          <a:xfrm>
            <a:off x="6858166" y="559530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تکالیف آخر ترم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F1BD7-18AC-4291-909D-FC1C9E5EA03D}"/>
              </a:ext>
            </a:extLst>
          </p:cNvPr>
          <p:cNvSpPr txBox="1"/>
          <p:nvPr/>
        </p:nvSpPr>
        <p:spPr>
          <a:xfrm>
            <a:off x="3040415" y="-1566131"/>
            <a:ext cx="396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800" b="1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پایان جلسات</a:t>
            </a:r>
          </a:p>
          <a:p>
            <a:pPr algn="ctr" rtl="1"/>
            <a:r>
              <a:rPr lang="fa-IR" sz="1800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جلسات </a:t>
            </a:r>
            <a:r>
              <a:rPr lang="fa-IR" sz="1800" b="1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طراحي پوستر</a:t>
            </a:r>
          </a:p>
          <a:p>
            <a:pPr algn="ctr" rtl="1"/>
            <a:r>
              <a:rPr lang="fa-IR" sz="1800" b="1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 [ارتباط تصويري ]</a:t>
            </a:r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3FCA4BB-3821-4216-A101-E9E10D11A7B5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F53E587-662B-4B48-87C2-989AB7B64403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9311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776600-4D56-40B0-88CB-114AA21CD079}"/>
              </a:ext>
            </a:extLst>
          </p:cNvPr>
          <p:cNvSpPr/>
          <p:nvPr/>
        </p:nvSpPr>
        <p:spPr>
          <a:xfrm>
            <a:off x="2698836" y="140424"/>
            <a:ext cx="6577152" cy="65771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166FC-EE43-49AC-859A-E7CF85307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53" y="8312841"/>
            <a:ext cx="629716" cy="711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60507-84A1-4962-8E06-8F6408135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052" y="-1664774"/>
            <a:ext cx="539346" cy="390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03146-B2D1-471C-A9A0-9CA64469D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40" y="-1643956"/>
            <a:ext cx="539346" cy="491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252CC-1306-49FD-B54C-8FAF5D0A2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87" y="-1895607"/>
            <a:ext cx="573962" cy="46166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3AA5B8-1A3A-4B1B-9EFF-3B6078B4FED5}"/>
              </a:ext>
            </a:extLst>
          </p:cNvPr>
          <p:cNvCxnSpPr/>
          <p:nvPr/>
        </p:nvCxnSpPr>
        <p:spPr>
          <a:xfrm>
            <a:off x="2084367" y="2727205"/>
            <a:ext cx="7806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5C26A2-7B14-4D5F-9B29-42F9CADF5779}"/>
              </a:ext>
            </a:extLst>
          </p:cNvPr>
          <p:cNvCxnSpPr/>
          <p:nvPr/>
        </p:nvCxnSpPr>
        <p:spPr>
          <a:xfrm>
            <a:off x="2084367" y="4250356"/>
            <a:ext cx="7806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B55671-937D-47FA-A0A1-CC507EB1A022}"/>
              </a:ext>
            </a:extLst>
          </p:cNvPr>
          <p:cNvSpPr txBox="1"/>
          <p:nvPr/>
        </p:nvSpPr>
        <p:spPr>
          <a:xfrm>
            <a:off x="4363645" y="9315500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92C511-9C81-493F-8457-87596F40AF0B}"/>
              </a:ext>
            </a:extLst>
          </p:cNvPr>
          <p:cNvSpPr txBox="1"/>
          <p:nvPr/>
        </p:nvSpPr>
        <p:spPr>
          <a:xfrm>
            <a:off x="-750018" y="770950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رئوس مطالب جلسه چهاردهم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ED2A7-8770-4D3C-BEEB-F1FF01B4B4B1}"/>
              </a:ext>
            </a:extLst>
          </p:cNvPr>
          <p:cNvSpPr txBox="1"/>
          <p:nvPr/>
        </p:nvSpPr>
        <p:spPr>
          <a:xfrm>
            <a:off x="9366293" y="877030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Yekan" panose="00000400000000000000" pitchFamily="2" charset="-78"/>
              </a:rPr>
              <a:t>تکالیف آخر ترم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A2FE6-6A5F-421C-8E24-9C839E0E4D0A}"/>
              </a:ext>
            </a:extLst>
          </p:cNvPr>
          <p:cNvSpPr txBox="1"/>
          <p:nvPr/>
        </p:nvSpPr>
        <p:spPr>
          <a:xfrm>
            <a:off x="4005551" y="3041292"/>
            <a:ext cx="396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800" b="1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پایان جلسات</a:t>
            </a:r>
          </a:p>
          <a:p>
            <a:pPr algn="ctr" rtl="1"/>
            <a:r>
              <a:rPr lang="fa-IR" sz="1800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جلسات </a:t>
            </a:r>
            <a:r>
              <a:rPr lang="fa-IR" sz="1800" b="1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طراحي پوستر</a:t>
            </a:r>
          </a:p>
          <a:p>
            <a:pPr algn="ctr" rtl="1"/>
            <a:r>
              <a:rPr lang="fa-IR" sz="1800" b="1" dirty="0">
                <a:solidFill>
                  <a:schemeClr val="accent2">
                    <a:lumMod val="75000"/>
                  </a:schemeClr>
                </a:solidFill>
                <a:cs typeface="2  Yekan" panose="00000400000000000000" pitchFamily="2" charset="-78"/>
              </a:rPr>
              <a:t> [ارتباط تصويري ]</a:t>
            </a: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DDA17471-01DB-4253-9D54-69CDA481A360}"/>
              </a:ext>
            </a:extLst>
          </p:cNvPr>
          <p:cNvSpPr/>
          <p:nvPr/>
        </p:nvSpPr>
        <p:spPr>
          <a:xfrm rot="2700000">
            <a:off x="5568908" y="5066450"/>
            <a:ext cx="837005" cy="835035"/>
          </a:xfrm>
          <a:prstGeom prst="rect">
            <a:avLst/>
          </a:prstGeom>
          <a:solidFill>
            <a:srgbClr val="F5B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86E63-5D05-49AC-967F-4EF7C1E59B91}"/>
              </a:ext>
            </a:extLst>
          </p:cNvPr>
          <p:cNvSpPr txBox="1"/>
          <p:nvPr/>
        </p:nvSpPr>
        <p:spPr>
          <a:xfrm>
            <a:off x="5742792" y="5764484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516258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CE1F3C-54CE-4652-AEEA-7C886E04ECBE}"/>
              </a:ext>
            </a:extLst>
          </p:cNvPr>
          <p:cNvSpPr/>
          <p:nvPr/>
        </p:nvSpPr>
        <p:spPr>
          <a:xfrm>
            <a:off x="666291" y="349301"/>
            <a:ext cx="6159398" cy="61593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0200D-28E0-43DF-9B70-E402E3B5333F}"/>
              </a:ext>
            </a:extLst>
          </p:cNvPr>
          <p:cNvSpPr/>
          <p:nvPr/>
        </p:nvSpPr>
        <p:spPr>
          <a:xfrm>
            <a:off x="926391" y="3927677"/>
            <a:ext cx="268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 fontAlgn="ctr"/>
            <a:r>
              <a:rPr lang="fa-IR" sz="1200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سامانه مدیریت دروس دانشگاه فرهنگیان </a:t>
            </a:r>
          </a:p>
          <a:p>
            <a:pPr rtl="1" fontAlgn="ctr"/>
            <a:r>
              <a:rPr lang="fa-IR" sz="1200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(استان تهران)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88E20-0CD7-4A13-9FEF-E5ADC21B77B2}"/>
              </a:ext>
            </a:extLst>
          </p:cNvPr>
          <p:cNvSpPr/>
          <p:nvPr/>
        </p:nvSpPr>
        <p:spPr>
          <a:xfrm>
            <a:off x="926391" y="5547258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dirty="0">
                <a:solidFill>
                  <a:schemeClr val="accent1">
                    <a:lumMod val="75000"/>
                  </a:schemeClr>
                </a:solidFill>
                <a:latin typeface="pfont"/>
                <a:cs typeface="2  Yekan" panose="00000400000000000000" pitchFamily="2" charset="-78"/>
              </a:rPr>
              <a:t>مرکز آموزش عالي شهيد شرافت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4E7935-A15E-4406-8CDE-922247300204}"/>
              </a:ext>
            </a:extLst>
          </p:cNvPr>
          <p:cNvSpPr/>
          <p:nvPr/>
        </p:nvSpPr>
        <p:spPr>
          <a:xfrm>
            <a:off x="926391" y="5742827"/>
            <a:ext cx="181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fa-IR" sz="3600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pfont"/>
                <a:cs typeface="2  Yekan" panose="00000400000000000000" pitchFamily="2" charset="-78"/>
              </a:rPr>
              <a:t>گروه هنر </a:t>
            </a:r>
            <a:endParaRPr lang="fa-IR" sz="3600" dirty="0">
              <a:solidFill>
                <a:schemeClr val="accent1">
                  <a:lumMod val="75000"/>
                </a:schemeClr>
              </a:solidFill>
              <a:cs typeface="2  Yekan" panose="00000400000000000000" pitchFamily="2" charset="-7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983597-13C0-4687-A96B-31A41353D78B}"/>
              </a:ext>
            </a:extLst>
          </p:cNvPr>
          <p:cNvGrpSpPr/>
          <p:nvPr/>
        </p:nvGrpSpPr>
        <p:grpSpPr>
          <a:xfrm>
            <a:off x="926394" y="664410"/>
            <a:ext cx="5620784" cy="3263403"/>
            <a:chOff x="925786" y="664410"/>
            <a:chExt cx="5620784" cy="32634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9BC964B-70A7-48FB-8586-0A0EAF720550}"/>
                </a:ext>
              </a:extLst>
            </p:cNvPr>
            <p:cNvGrpSpPr/>
            <p:nvPr/>
          </p:nvGrpSpPr>
          <p:grpSpPr>
            <a:xfrm>
              <a:off x="925786" y="664410"/>
              <a:ext cx="5620784" cy="3263403"/>
              <a:chOff x="4320040" y="2398289"/>
              <a:chExt cx="3550526" cy="206142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8732301-A457-45B2-A3D3-16D529302E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02" r="27372" b="51479"/>
              <a:stretch/>
            </p:blipFill>
            <p:spPr>
              <a:xfrm>
                <a:off x="4320040" y="2398289"/>
                <a:ext cx="3550526" cy="2061420"/>
              </a:xfrm>
              <a:prstGeom prst="rect">
                <a:avLst/>
              </a:prstGeom>
              <a:ln w="28575">
                <a:solidFill>
                  <a:schemeClr val="accent2"/>
                </a:solidFill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BBFACE9-82DF-425A-9348-E0067EC063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86" t="100" r="665" b="92446"/>
              <a:stretch/>
            </p:blipFill>
            <p:spPr>
              <a:xfrm>
                <a:off x="5179031" y="2465110"/>
                <a:ext cx="1813469" cy="316637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73BD02-838E-47E0-A19C-D3E784D0A4E6}"/>
                </a:ext>
              </a:extLst>
            </p:cNvPr>
            <p:cNvSpPr/>
            <p:nvPr/>
          </p:nvSpPr>
          <p:spPr>
            <a:xfrm>
              <a:off x="5047488" y="2070202"/>
              <a:ext cx="987552" cy="1828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076289-6987-4527-937A-3B2D6ED03D1E}"/>
                </a:ext>
              </a:extLst>
            </p:cNvPr>
            <p:cNvSpPr/>
            <p:nvPr/>
          </p:nvSpPr>
          <p:spPr>
            <a:xfrm>
              <a:off x="5047488" y="2479738"/>
              <a:ext cx="987552" cy="1828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CAC9935-0031-45F6-A554-27639F6EA269}"/>
              </a:ext>
            </a:extLst>
          </p:cNvPr>
          <p:cNvSpPr txBox="1"/>
          <p:nvPr/>
        </p:nvSpPr>
        <p:spPr>
          <a:xfrm>
            <a:off x="6079243" y="4941256"/>
            <a:ext cx="721672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200" dirty="0">
                <a:solidFill>
                  <a:schemeClr val="accent1">
                    <a:lumMod val="75000"/>
                  </a:schemeClr>
                </a:solidFill>
                <a:cs typeface="2  Yekan" panose="00000400000000000000" pitchFamily="2" charset="-78"/>
              </a:rPr>
              <a:t>صفحه من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4BA85144-36E6-46D5-8012-711DB378A9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1805805"/>
                  </p:ext>
                </p:extLst>
              </p:nvPr>
            </p:nvGraphicFramePr>
            <p:xfrm rot="16200000">
              <a:off x="5548863" y="5236860"/>
              <a:ext cx="1189764" cy="1197644"/>
            </p:xfrm>
            <a:graphic>
              <a:graphicData uri="http://schemas.microsoft.com/office/powerpoint/2016/slidezoom">
                <pslz:sldZm>
                  <pslz:sldZmObj sldId="258" cId="2738173169">
                    <pslz:zmPr id="{8D96616A-5754-40BD-AF2E-580D17E5C582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6200000">
                          <a:off x="0" y="0"/>
                          <a:ext cx="1189764" cy="1197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Slide Zoom 2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BA85144-36E6-46D5-8012-711DB378A9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548863" y="5236860"/>
                <a:ext cx="1189764" cy="1197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313FFDAE-9C72-491C-BB02-F945C509A9FB}"/>
              </a:ext>
            </a:extLst>
          </p:cNvPr>
          <p:cNvSpPr/>
          <p:nvPr/>
        </p:nvSpPr>
        <p:spPr>
          <a:xfrm rot="2700000">
            <a:off x="6947112" y="1115430"/>
            <a:ext cx="429277" cy="429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FF14C9-8E04-4921-9714-53B87856F623}"/>
              </a:ext>
            </a:extLst>
          </p:cNvPr>
          <p:cNvSpPr/>
          <p:nvPr/>
        </p:nvSpPr>
        <p:spPr>
          <a:xfrm rot="2700000">
            <a:off x="6947113" y="2121219"/>
            <a:ext cx="429277" cy="42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434555-A517-4238-9A59-2A8BD1318396}"/>
              </a:ext>
            </a:extLst>
          </p:cNvPr>
          <p:cNvSpPr/>
          <p:nvPr/>
        </p:nvSpPr>
        <p:spPr>
          <a:xfrm rot="2700000">
            <a:off x="6947114" y="3127008"/>
            <a:ext cx="429277" cy="42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46A3EB-1FD6-442C-B457-B3D7A04D5F68}"/>
              </a:ext>
            </a:extLst>
          </p:cNvPr>
          <p:cNvSpPr/>
          <p:nvPr/>
        </p:nvSpPr>
        <p:spPr>
          <a:xfrm rot="2700000">
            <a:off x="6947115" y="4132797"/>
            <a:ext cx="429277" cy="429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26FCA6-AD3B-4238-B05D-7EC7255984A2}"/>
              </a:ext>
            </a:extLst>
          </p:cNvPr>
          <p:cNvSpPr/>
          <p:nvPr/>
        </p:nvSpPr>
        <p:spPr>
          <a:xfrm rot="2700000">
            <a:off x="6947116" y="5138586"/>
            <a:ext cx="429277" cy="429277"/>
          </a:xfrm>
          <a:prstGeom prst="rect">
            <a:avLst/>
          </a:prstGeom>
          <a:solidFill>
            <a:srgbClr val="FE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2A08457-FBCB-4F94-9C30-CFB61D054707}"/>
              </a:ext>
            </a:extLst>
          </p:cNvPr>
          <p:cNvCxnSpPr>
            <a:cxnSpLocks/>
          </p:cNvCxnSpPr>
          <p:nvPr/>
        </p:nvCxnSpPr>
        <p:spPr>
          <a:xfrm>
            <a:off x="7465296" y="1330068"/>
            <a:ext cx="0" cy="401936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A161689-79EE-41D2-A981-4B9F629A97DB}"/>
              </a:ext>
            </a:extLst>
          </p:cNvPr>
          <p:cNvSpPr txBox="1"/>
          <p:nvPr/>
        </p:nvSpPr>
        <p:spPr>
          <a:xfrm>
            <a:off x="5485223" y="4724621"/>
            <a:ext cx="138470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200" dirty="0">
                <a:solidFill>
                  <a:schemeClr val="accent2"/>
                </a:solidFill>
                <a:cs typeface="2  Yekan" panose="00000400000000000000" pitchFamily="2" charset="-78"/>
              </a:rPr>
              <a:t>علی اصغر ایمان زاده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E903AA-F691-462F-9265-FC8F36718DD7}"/>
              </a:ext>
            </a:extLst>
          </p:cNvPr>
          <p:cNvSpPr txBox="1"/>
          <p:nvPr/>
        </p:nvSpPr>
        <p:spPr>
          <a:xfrm>
            <a:off x="4379621" y="1976976"/>
            <a:ext cx="159530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/>
              <a:t>12345678987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1665D2-F25D-4C37-8611-74F17BBBBFCE}"/>
              </a:ext>
            </a:extLst>
          </p:cNvPr>
          <p:cNvSpPr txBox="1"/>
          <p:nvPr/>
        </p:nvSpPr>
        <p:spPr>
          <a:xfrm>
            <a:off x="4780229" y="2418628"/>
            <a:ext cx="11721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/>
              <a:t>***********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188BC1-1A0D-47DA-8929-D7D1DFCF7996}"/>
              </a:ext>
            </a:extLst>
          </p:cNvPr>
          <p:cNvCxnSpPr>
            <a:cxnSpLocks/>
          </p:cNvCxnSpPr>
          <p:nvPr/>
        </p:nvCxnSpPr>
        <p:spPr>
          <a:xfrm>
            <a:off x="5684520" y="5049679"/>
            <a:ext cx="0" cy="4054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231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6" grpId="0"/>
      <p:bldP spid="37" grpId="0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CCEE35-57C3-4352-9212-DE2E209775BF}"/>
              </a:ext>
            </a:extLst>
          </p:cNvPr>
          <p:cNvSpPr txBox="1"/>
          <p:nvPr/>
        </p:nvSpPr>
        <p:spPr>
          <a:xfrm>
            <a:off x="2870781" y="325818"/>
            <a:ext cx="610776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2400" dirty="0">
                <a:cs typeface="2  Yekan" panose="00000400000000000000" pitchFamily="2" charset="-78"/>
              </a:rPr>
              <a:t>LMS</a:t>
            </a:r>
            <a:endParaRPr lang="fa-IR" sz="2400" dirty="0">
              <a:cs typeface="2  Yeka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F99EE-1CF5-4E58-A1A0-5755E9424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90" y="3082553"/>
            <a:ext cx="1447666" cy="980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F7530-CB0C-42B2-88B7-DCCEF3B8C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99" y="3075136"/>
            <a:ext cx="1447666" cy="980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D7349-9533-45BA-B570-50A6579E2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24" y="3118985"/>
            <a:ext cx="824015" cy="98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DD360-7586-477F-89DF-DF90AB77C4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4"/>
          <a:stretch/>
        </p:blipFill>
        <p:spPr>
          <a:xfrm>
            <a:off x="5100652" y="3074264"/>
            <a:ext cx="824015" cy="980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ACA9D9-BEE4-4EAA-9767-113D0342E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52" y="3074264"/>
            <a:ext cx="1659944" cy="1069485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FAD54526-FAF9-4CD3-A7A5-B6A0332A5A65}"/>
              </a:ext>
            </a:extLst>
          </p:cNvPr>
          <p:cNvSpPr/>
          <p:nvPr/>
        </p:nvSpPr>
        <p:spPr>
          <a:xfrm rot="2700000">
            <a:off x="4345629" y="1985252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4682D3D-B35A-4EE1-81B9-47FB5379BEB8}"/>
              </a:ext>
            </a:extLst>
          </p:cNvPr>
          <p:cNvSpPr/>
          <p:nvPr/>
        </p:nvSpPr>
        <p:spPr>
          <a:xfrm rot="13500000">
            <a:off x="4345632" y="1985251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A77D23-3143-4965-96D3-D99C8EDA8644}"/>
              </a:ext>
            </a:extLst>
          </p:cNvPr>
          <p:cNvCxnSpPr>
            <a:cxnSpLocks/>
          </p:cNvCxnSpPr>
          <p:nvPr/>
        </p:nvCxnSpPr>
        <p:spPr>
          <a:xfrm>
            <a:off x="5924663" y="1422400"/>
            <a:ext cx="0" cy="4213541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7BCB25-3393-4160-8418-CD7972BA33C8}"/>
              </a:ext>
            </a:extLst>
          </p:cNvPr>
          <p:cNvCxnSpPr>
            <a:cxnSpLocks/>
          </p:cNvCxnSpPr>
          <p:nvPr/>
        </p:nvCxnSpPr>
        <p:spPr>
          <a:xfrm>
            <a:off x="2310128" y="7528876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A1FF879-EA44-446A-AE17-5D5924A3639D}"/>
              </a:ext>
            </a:extLst>
          </p:cNvPr>
          <p:cNvSpPr txBox="1"/>
          <p:nvPr/>
        </p:nvSpPr>
        <p:spPr>
          <a:xfrm>
            <a:off x="3855203" y="6935444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accent2">
                    <a:lumMod val="50000"/>
                  </a:schemeClr>
                </a:solidFill>
                <a:cs typeface="2  Yekan" panose="00000400000000000000" pitchFamily="2" charset="-78"/>
              </a:rPr>
              <a:t>رئوس مطالب جلسه اول – دوم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1A3C21-CC29-4E62-A2F6-5A8A5B088B2A}"/>
              </a:ext>
            </a:extLst>
          </p:cNvPr>
          <p:cNvSpPr txBox="1"/>
          <p:nvPr/>
        </p:nvSpPr>
        <p:spPr>
          <a:xfrm>
            <a:off x="4841463" y="701955"/>
            <a:ext cx="221086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>
                <a:solidFill>
                  <a:schemeClr val="bg1"/>
                </a:solidFill>
                <a:cs typeface="2  Yekan" panose="00000400000000000000" pitchFamily="2" charset="-78"/>
              </a:rPr>
              <a:t>خوشنویسی </a:t>
            </a:r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06E6ABA-D0C5-48F6-8475-7E9C6B8A986D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CF3D1E42-A52E-41DA-8B6D-9581A9330F98}"/>
              </a:ext>
            </a:extLst>
          </p:cNvPr>
          <p:cNvSpPr/>
          <p:nvPr/>
        </p:nvSpPr>
        <p:spPr>
          <a:xfrm>
            <a:off x="17531" y="5937911"/>
            <a:ext cx="392573" cy="392573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D56D9-9FD8-41E5-86D1-DD10EB9D4619}"/>
              </a:ext>
            </a:extLst>
          </p:cNvPr>
          <p:cNvSpPr txBox="1"/>
          <p:nvPr/>
        </p:nvSpPr>
        <p:spPr>
          <a:xfrm>
            <a:off x="361459" y="6175849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rgbClr val="54A8BC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2496117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90F4-7800-4845-8DC4-2644DD7FF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66" y="454224"/>
            <a:ext cx="513065" cy="34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C418E-1048-4246-9AE3-CF9E8F3E7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71" y="454224"/>
            <a:ext cx="513064" cy="347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3D9CBA-B8B4-40AD-AF26-EECFFE211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32" y="454224"/>
            <a:ext cx="292037" cy="347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EACAC-3A5F-40A0-81ED-45B53D4E3D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4"/>
          <a:stretch/>
        </p:blipFill>
        <p:spPr>
          <a:xfrm>
            <a:off x="5763963" y="454407"/>
            <a:ext cx="292037" cy="347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C6A3F2-017B-447A-ABF8-03B9536D8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38" y="1456710"/>
            <a:ext cx="6579523" cy="4239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D0A659-E99C-46B1-8643-8620E7C917FC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81D8E16-FC20-4D12-B2C1-567091500486}"/>
              </a:ext>
            </a:extLst>
          </p:cNvPr>
          <p:cNvSpPr/>
          <p:nvPr/>
        </p:nvSpPr>
        <p:spPr>
          <a:xfrm rot="2700000">
            <a:off x="654057" y="1993798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4A848512-B6E8-4DD1-B9F1-DEA610052C77}"/>
              </a:ext>
            </a:extLst>
          </p:cNvPr>
          <p:cNvSpPr/>
          <p:nvPr/>
        </p:nvSpPr>
        <p:spPr>
          <a:xfrm rot="13500000">
            <a:off x="8365618" y="1983978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95D66B-24F2-42A8-A03B-57E897B4F2E6}"/>
              </a:ext>
            </a:extLst>
          </p:cNvPr>
          <p:cNvCxnSpPr>
            <a:cxnSpLocks/>
          </p:cNvCxnSpPr>
          <p:nvPr/>
        </p:nvCxnSpPr>
        <p:spPr>
          <a:xfrm>
            <a:off x="2233091" y="1382076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C46248-5655-4024-A8D5-75FCA6236094}"/>
              </a:ext>
            </a:extLst>
          </p:cNvPr>
          <p:cNvCxnSpPr>
            <a:cxnSpLocks/>
          </p:cNvCxnSpPr>
          <p:nvPr/>
        </p:nvCxnSpPr>
        <p:spPr>
          <a:xfrm>
            <a:off x="2233091" y="5760720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7B0FABF2-0EF1-4880-9EEB-C99995DBF7D8}"/>
              </a:ext>
            </a:extLst>
          </p:cNvPr>
          <p:cNvSpPr/>
          <p:nvPr/>
        </p:nvSpPr>
        <p:spPr>
          <a:xfrm rot="2700000">
            <a:off x="-1805089" y="1938751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A0273F3-686A-4047-AFD4-6F1266FB564D}"/>
              </a:ext>
            </a:extLst>
          </p:cNvPr>
          <p:cNvSpPr/>
          <p:nvPr/>
        </p:nvSpPr>
        <p:spPr>
          <a:xfrm rot="13500000">
            <a:off x="10668331" y="1706135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2EA4CF-D7F6-4EBB-9FF2-D23619C0A369}"/>
              </a:ext>
            </a:extLst>
          </p:cNvPr>
          <p:cNvSpPr txBox="1"/>
          <p:nvPr/>
        </p:nvSpPr>
        <p:spPr>
          <a:xfrm>
            <a:off x="3554606" y="569583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اول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F2790-DF45-44BB-A54F-667D978654A6}"/>
              </a:ext>
            </a:extLst>
          </p:cNvPr>
          <p:cNvSpPr txBox="1"/>
          <p:nvPr/>
        </p:nvSpPr>
        <p:spPr>
          <a:xfrm>
            <a:off x="3368110" y="705896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accent2">
                    <a:lumMod val="50000"/>
                  </a:schemeClr>
                </a:solidFill>
                <a:cs typeface="2  Yekan" panose="00000400000000000000" pitchFamily="2" charset="-78"/>
              </a:rPr>
              <a:t>رئوس مطالب جلسه اول – دوم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9F9EAF-3C96-4E5D-B2B3-0CA902D57E84}"/>
              </a:ext>
            </a:extLst>
          </p:cNvPr>
          <p:cNvCxnSpPr>
            <a:cxnSpLocks/>
          </p:cNvCxnSpPr>
          <p:nvPr/>
        </p:nvCxnSpPr>
        <p:spPr>
          <a:xfrm>
            <a:off x="1882224" y="7058963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733C9-236E-4049-90E0-C0D7E0ACADAE}"/>
              </a:ext>
            </a:extLst>
          </p:cNvPr>
          <p:cNvCxnSpPr>
            <a:cxnSpLocks/>
          </p:cNvCxnSpPr>
          <p:nvPr/>
        </p:nvCxnSpPr>
        <p:spPr>
          <a:xfrm>
            <a:off x="1882224" y="7520628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ction Button: Go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33B8A8B-7B0A-4EFB-8FC4-048E8BC667B2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13198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A4A76-65C3-4CA0-84CD-367D0E2BB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67" y="501215"/>
            <a:ext cx="623262" cy="422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9160F-1D08-4C95-A18E-F97C8172D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39" y="1538171"/>
            <a:ext cx="5879177" cy="3980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4CA31-BFD0-4963-B86B-9CE5188CB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68" y="1521143"/>
            <a:ext cx="3375073" cy="401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F805A-4C6F-44DF-8EA1-C057225B8F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4"/>
          <a:stretch/>
        </p:blipFill>
        <p:spPr>
          <a:xfrm>
            <a:off x="5918617" y="41584"/>
            <a:ext cx="354762" cy="421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9CDB2-6898-4057-A3A6-5577CF9AB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15" y="9479434"/>
            <a:ext cx="2022483" cy="1303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659FC-1F52-4BCD-B9CA-83A187F30962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ADE979B-17E8-4D64-B172-6244D82EAE15}"/>
              </a:ext>
            </a:extLst>
          </p:cNvPr>
          <p:cNvSpPr/>
          <p:nvPr/>
        </p:nvSpPr>
        <p:spPr>
          <a:xfrm rot="2700000">
            <a:off x="-2205335" y="1985333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511D680A-70C0-463E-9924-0A24C2A1F1CD}"/>
              </a:ext>
            </a:extLst>
          </p:cNvPr>
          <p:cNvSpPr/>
          <p:nvPr/>
        </p:nvSpPr>
        <p:spPr>
          <a:xfrm rot="13500000">
            <a:off x="11704284" y="1706134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14B0BB-3E1C-40AF-A451-BA947089E590}"/>
              </a:ext>
            </a:extLst>
          </p:cNvPr>
          <p:cNvCxnSpPr>
            <a:cxnSpLocks/>
          </p:cNvCxnSpPr>
          <p:nvPr/>
        </p:nvCxnSpPr>
        <p:spPr>
          <a:xfrm>
            <a:off x="1684054" y="8481376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3C74B1-BDF1-4AE2-AFA8-4B45EC059E62}"/>
              </a:ext>
            </a:extLst>
          </p:cNvPr>
          <p:cNvCxnSpPr>
            <a:cxnSpLocks/>
          </p:cNvCxnSpPr>
          <p:nvPr/>
        </p:nvCxnSpPr>
        <p:spPr>
          <a:xfrm>
            <a:off x="2233089" y="8265476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F04860D8-7D79-492B-AC96-7D4E23B6FEE5}"/>
              </a:ext>
            </a:extLst>
          </p:cNvPr>
          <p:cNvSpPr/>
          <p:nvPr/>
        </p:nvSpPr>
        <p:spPr>
          <a:xfrm rot="2700000">
            <a:off x="654056" y="1993798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C255E03-E000-417C-A1C5-5B8E05C35B56}"/>
              </a:ext>
            </a:extLst>
          </p:cNvPr>
          <p:cNvSpPr/>
          <p:nvPr/>
        </p:nvSpPr>
        <p:spPr>
          <a:xfrm rot="13500000">
            <a:off x="8377971" y="1993797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0F77F-5624-4310-9608-664A1416AF29}"/>
              </a:ext>
            </a:extLst>
          </p:cNvPr>
          <p:cNvSpPr txBox="1"/>
          <p:nvPr/>
        </p:nvSpPr>
        <p:spPr>
          <a:xfrm>
            <a:off x="5284237" y="7571205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اول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7063F-3243-4BFE-B79A-FFCC910B1EE6}"/>
              </a:ext>
            </a:extLst>
          </p:cNvPr>
          <p:cNvSpPr txBox="1"/>
          <p:nvPr/>
        </p:nvSpPr>
        <p:spPr>
          <a:xfrm>
            <a:off x="3606801" y="5814388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دوم – سوم - چهارم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CF4262-FE44-4D2F-B44C-35C203819176}"/>
              </a:ext>
            </a:extLst>
          </p:cNvPr>
          <p:cNvCxnSpPr>
            <a:cxnSpLocks/>
          </p:cNvCxnSpPr>
          <p:nvPr/>
        </p:nvCxnSpPr>
        <p:spPr>
          <a:xfrm>
            <a:off x="2233089" y="5782521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F9DCDE-458E-45A5-A099-4C24E594D18A}"/>
              </a:ext>
            </a:extLst>
          </p:cNvPr>
          <p:cNvCxnSpPr>
            <a:cxnSpLocks/>
          </p:cNvCxnSpPr>
          <p:nvPr/>
        </p:nvCxnSpPr>
        <p:spPr>
          <a:xfrm>
            <a:off x="2233091" y="1371171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A7DE804-CE3E-4262-A755-73BE335E29DB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1BF32E-F420-442E-A87B-8549A3BD075B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7551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C7F44-9219-4E6D-A1D8-A12277B69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10" y="2192227"/>
            <a:ext cx="4009780" cy="2715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1FC55F-863B-46E7-B5CC-F981B6A57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7861" y="7240471"/>
            <a:ext cx="5879177" cy="3980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C7114-8B6E-4EB9-92D1-3ACD2B4A7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68" y="6768357"/>
            <a:ext cx="3375073" cy="401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B378-F525-4DC9-BE62-3A77C934DE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4"/>
          <a:stretch/>
        </p:blipFill>
        <p:spPr>
          <a:xfrm>
            <a:off x="6507482" y="1609602"/>
            <a:ext cx="3293498" cy="3917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DCB12-95B6-40A6-B819-6C71C5DA408C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04470E4-4923-444B-8110-307EC1D4110E}"/>
              </a:ext>
            </a:extLst>
          </p:cNvPr>
          <p:cNvSpPr/>
          <p:nvPr/>
        </p:nvSpPr>
        <p:spPr>
          <a:xfrm rot="2700000">
            <a:off x="684764" y="1970397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3CAF25D-DFCA-448B-BEB7-EBBB3A8D7C78}"/>
              </a:ext>
            </a:extLst>
          </p:cNvPr>
          <p:cNvSpPr/>
          <p:nvPr/>
        </p:nvSpPr>
        <p:spPr>
          <a:xfrm rot="13500000">
            <a:off x="8379876" y="1973430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DEC0B6-650E-4B79-9501-B7F0FC505405}"/>
              </a:ext>
            </a:extLst>
          </p:cNvPr>
          <p:cNvCxnSpPr>
            <a:cxnSpLocks/>
          </p:cNvCxnSpPr>
          <p:nvPr/>
        </p:nvCxnSpPr>
        <p:spPr>
          <a:xfrm>
            <a:off x="2233091" y="1371600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2B637F-0421-4856-BAD6-ED9529314B94}"/>
              </a:ext>
            </a:extLst>
          </p:cNvPr>
          <p:cNvCxnSpPr>
            <a:cxnSpLocks/>
          </p:cNvCxnSpPr>
          <p:nvPr/>
        </p:nvCxnSpPr>
        <p:spPr>
          <a:xfrm>
            <a:off x="2256382" y="5760720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957B8F4-A252-44FD-B28A-E6F34FFC263C}"/>
              </a:ext>
            </a:extLst>
          </p:cNvPr>
          <p:cNvSpPr/>
          <p:nvPr/>
        </p:nvSpPr>
        <p:spPr>
          <a:xfrm rot="2700000">
            <a:off x="-4423420" y="1949180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47184B1-6616-4264-98EF-F66FD293B058}"/>
              </a:ext>
            </a:extLst>
          </p:cNvPr>
          <p:cNvSpPr/>
          <p:nvPr/>
        </p:nvSpPr>
        <p:spPr>
          <a:xfrm rot="13500000">
            <a:off x="13707265" y="1566234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3BE04-9DC2-423B-B940-D2F705D8BF0D}"/>
              </a:ext>
            </a:extLst>
          </p:cNvPr>
          <p:cNvSpPr txBox="1"/>
          <p:nvPr/>
        </p:nvSpPr>
        <p:spPr>
          <a:xfrm>
            <a:off x="3820253" y="5869955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پنجم و ششم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DE81CC-1B81-4A7E-AF0A-6DC6AB4BEBEB}"/>
              </a:ext>
            </a:extLst>
          </p:cNvPr>
          <p:cNvSpPr txBox="1"/>
          <p:nvPr/>
        </p:nvSpPr>
        <p:spPr>
          <a:xfrm>
            <a:off x="1993901" y="8246753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هفتم - هشتم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5DAB59-DF3B-484B-A88C-3EA17B23D9AB}"/>
              </a:ext>
            </a:extLst>
          </p:cNvPr>
          <p:cNvCxnSpPr>
            <a:cxnSpLocks/>
          </p:cNvCxnSpPr>
          <p:nvPr/>
        </p:nvCxnSpPr>
        <p:spPr>
          <a:xfrm>
            <a:off x="2136198" y="7357321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9BD653-6919-4CB7-9093-8D2EA9722CB0}"/>
              </a:ext>
            </a:extLst>
          </p:cNvPr>
          <p:cNvCxnSpPr>
            <a:cxnSpLocks/>
          </p:cNvCxnSpPr>
          <p:nvPr/>
        </p:nvCxnSpPr>
        <p:spPr>
          <a:xfrm>
            <a:off x="2199212" y="8836974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8E259BE-61F2-4999-AA66-F77A9ADD6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308" y="3951940"/>
            <a:ext cx="856999" cy="3541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AB857A-14D7-472E-9936-BA30292F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3"/>
          <a:stretch/>
        </p:blipFill>
        <p:spPr>
          <a:xfrm>
            <a:off x="-1494473" y="2724154"/>
            <a:ext cx="837164" cy="1097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14ED48-4F87-4A1C-93A3-D3BE06893F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7"/>
          <a:stretch/>
        </p:blipFill>
        <p:spPr>
          <a:xfrm>
            <a:off x="-1494473" y="1446441"/>
            <a:ext cx="871053" cy="11681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769C6A-4F1B-4B03-A6CF-567030B3B9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/>
          <a:stretch/>
        </p:blipFill>
        <p:spPr>
          <a:xfrm>
            <a:off x="-1491450" y="-23721"/>
            <a:ext cx="856999" cy="13549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D8D8F6-B4C1-4F57-B3EE-62C5EF3A5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473" y="5442866"/>
            <a:ext cx="878569" cy="6234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3506F3-A7DE-422F-884B-E7DCBF75D9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3"/>
          <a:stretch/>
        </p:blipFill>
        <p:spPr>
          <a:xfrm>
            <a:off x="-1491451" y="4436024"/>
            <a:ext cx="856999" cy="876926"/>
          </a:xfrm>
          <a:prstGeom prst="rect">
            <a:avLst/>
          </a:prstGeom>
        </p:spPr>
      </p:pic>
      <p:sp>
        <p:nvSpPr>
          <p:cNvPr id="24" name="Action Button: Go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06988A-ADDE-43A7-826E-2DD920DACCE8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Action Button: Go Back or Previous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FB83EBF-7761-4AEC-AD3E-AC751756F5D8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2315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EA886B-179C-4892-A2D0-860434FE9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277" y="8742630"/>
            <a:ext cx="2144177" cy="1452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01D1CC-3DB1-411F-B831-23659F82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4"/>
          <a:stretch/>
        </p:blipFill>
        <p:spPr>
          <a:xfrm>
            <a:off x="-4962289" y="8344905"/>
            <a:ext cx="1952389" cy="2322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3DAFF3-C253-4C55-A6C6-AB307500E9F9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EEC322-D034-40E1-8592-622D5EE986CC}"/>
              </a:ext>
            </a:extLst>
          </p:cNvPr>
          <p:cNvSpPr/>
          <p:nvPr/>
        </p:nvSpPr>
        <p:spPr>
          <a:xfrm rot="2700000">
            <a:off x="-1548327" y="8341740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25F8ECC-0E72-40E1-98BE-F935994D8C82}"/>
              </a:ext>
            </a:extLst>
          </p:cNvPr>
          <p:cNvSpPr/>
          <p:nvPr/>
        </p:nvSpPr>
        <p:spPr>
          <a:xfrm rot="13500000">
            <a:off x="10408691" y="8615924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FED25C-39F7-4ED2-8953-735D8C9D59CB}"/>
              </a:ext>
            </a:extLst>
          </p:cNvPr>
          <p:cNvCxnSpPr>
            <a:cxnSpLocks/>
          </p:cNvCxnSpPr>
          <p:nvPr/>
        </p:nvCxnSpPr>
        <p:spPr>
          <a:xfrm>
            <a:off x="1993901" y="10411776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F201F3-B7BE-43DD-B911-6C9CFE377A88}"/>
              </a:ext>
            </a:extLst>
          </p:cNvPr>
          <p:cNvCxnSpPr>
            <a:cxnSpLocks/>
          </p:cNvCxnSpPr>
          <p:nvPr/>
        </p:nvCxnSpPr>
        <p:spPr>
          <a:xfrm>
            <a:off x="1870551" y="11273105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A9D77FC4-8652-48F1-B2B4-EE4497020DA0}"/>
              </a:ext>
            </a:extLst>
          </p:cNvPr>
          <p:cNvSpPr/>
          <p:nvPr/>
        </p:nvSpPr>
        <p:spPr>
          <a:xfrm rot="8100000">
            <a:off x="8032118" y="4108458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468877AA-CCE8-4C8D-9C93-34EE77FAD799}"/>
              </a:ext>
            </a:extLst>
          </p:cNvPr>
          <p:cNvSpPr/>
          <p:nvPr/>
        </p:nvSpPr>
        <p:spPr>
          <a:xfrm rot="18900000">
            <a:off x="1214951" y="-1120127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857CB0-E5A5-4189-9CF6-7D3BB3D8C110}"/>
              </a:ext>
            </a:extLst>
          </p:cNvPr>
          <p:cNvCxnSpPr>
            <a:cxnSpLocks/>
          </p:cNvCxnSpPr>
          <p:nvPr/>
        </p:nvCxnSpPr>
        <p:spPr>
          <a:xfrm>
            <a:off x="1993901" y="486621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66DB0B-8127-4376-BA6F-14147C6E0ECF}"/>
              </a:ext>
            </a:extLst>
          </p:cNvPr>
          <p:cNvCxnSpPr>
            <a:cxnSpLocks/>
          </p:cNvCxnSpPr>
          <p:nvPr/>
        </p:nvCxnSpPr>
        <p:spPr>
          <a:xfrm>
            <a:off x="1993901" y="5649274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EEEC50A-27EE-486B-BA8E-64E3F46CF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474" y="3458155"/>
            <a:ext cx="540800" cy="2234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6E17A6-AFEC-4B48-A9F3-83274274F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3"/>
          <a:stretch/>
        </p:blipFill>
        <p:spPr>
          <a:xfrm>
            <a:off x="11492474" y="2691998"/>
            <a:ext cx="528283" cy="6927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990FF4-9A3B-4408-87C8-8E4895C0CF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7"/>
          <a:stretch/>
        </p:blipFill>
        <p:spPr>
          <a:xfrm>
            <a:off x="11471088" y="1843007"/>
            <a:ext cx="549669" cy="737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4CB516-5545-4485-A7C5-651D720787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/>
          <a:stretch/>
        </p:blipFill>
        <p:spPr>
          <a:xfrm>
            <a:off x="11441611" y="874925"/>
            <a:ext cx="540800" cy="8550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A11751-149C-44C3-BD84-C7D19FC85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32" y="596165"/>
            <a:ext cx="4028151" cy="28582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E34364-161E-44C6-BB26-61C2EB2287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3"/>
          <a:stretch/>
        </p:blipFill>
        <p:spPr>
          <a:xfrm>
            <a:off x="1993900" y="2743349"/>
            <a:ext cx="2730493" cy="279398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BE2BB4-2DEE-491F-90B6-6C8CF93349B0}"/>
              </a:ext>
            </a:extLst>
          </p:cNvPr>
          <p:cNvSpPr txBox="1"/>
          <p:nvPr/>
        </p:nvSpPr>
        <p:spPr>
          <a:xfrm>
            <a:off x="3710525" y="5761218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هفتم - هشتم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F6C02C-4D4C-4B2F-9FE7-F6F5903D8BBE}"/>
              </a:ext>
            </a:extLst>
          </p:cNvPr>
          <p:cNvSpPr txBox="1"/>
          <p:nvPr/>
        </p:nvSpPr>
        <p:spPr>
          <a:xfrm>
            <a:off x="3422646" y="822355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نهم - دهم</a:t>
            </a:r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C48D24-8F7E-431A-AE32-42EF73BE0F8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Action Button: Go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7A1DB4A-2140-4FE5-A484-A3CE6AF28850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9544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595293-0BFE-4B83-87BB-3575FF216CFA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4C3B2EF5-BF68-4835-8950-AC25D6B1D3E9}"/>
              </a:ext>
            </a:extLst>
          </p:cNvPr>
          <p:cNvSpPr/>
          <p:nvPr/>
        </p:nvSpPr>
        <p:spPr>
          <a:xfrm rot="8100000">
            <a:off x="681570" y="4083057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A054E86-A409-4A9D-9D15-862018C9E70F}"/>
              </a:ext>
            </a:extLst>
          </p:cNvPr>
          <p:cNvSpPr/>
          <p:nvPr/>
        </p:nvSpPr>
        <p:spPr>
          <a:xfrm rot="18900000">
            <a:off x="8347786" y="-1132826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C38E12-7E7C-45AC-8BFC-69AF181EF8C1}"/>
              </a:ext>
            </a:extLst>
          </p:cNvPr>
          <p:cNvCxnSpPr>
            <a:cxnSpLocks/>
          </p:cNvCxnSpPr>
          <p:nvPr/>
        </p:nvCxnSpPr>
        <p:spPr>
          <a:xfrm>
            <a:off x="4139964" y="5623560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D53529-423F-42A0-A06B-4FC84110D092}"/>
              </a:ext>
            </a:extLst>
          </p:cNvPr>
          <p:cNvCxnSpPr>
            <a:cxnSpLocks/>
          </p:cNvCxnSpPr>
          <p:nvPr/>
        </p:nvCxnSpPr>
        <p:spPr>
          <a:xfrm>
            <a:off x="1324451" y="467111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5528DE19-475D-435F-8DFF-64BE97356019}"/>
              </a:ext>
            </a:extLst>
          </p:cNvPr>
          <p:cNvSpPr/>
          <p:nvPr/>
        </p:nvSpPr>
        <p:spPr>
          <a:xfrm rot="8100000">
            <a:off x="12846056" y="8362958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DB28EA2-1195-46D8-8E3B-FF06C4AB77BE}"/>
              </a:ext>
            </a:extLst>
          </p:cNvPr>
          <p:cNvSpPr/>
          <p:nvPr/>
        </p:nvSpPr>
        <p:spPr>
          <a:xfrm rot="18900000">
            <a:off x="-4868349" y="-1579034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9E26F-8D0F-4C4D-988B-293603F89EC4}"/>
              </a:ext>
            </a:extLst>
          </p:cNvPr>
          <p:cNvSpPr txBox="1"/>
          <p:nvPr/>
        </p:nvSpPr>
        <p:spPr>
          <a:xfrm>
            <a:off x="3991398" y="5697037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نهم - دهم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F37635-95AC-4A48-ADD7-2F5864FC0394}"/>
              </a:ext>
            </a:extLst>
          </p:cNvPr>
          <p:cNvCxnSpPr>
            <a:cxnSpLocks/>
          </p:cNvCxnSpPr>
          <p:nvPr/>
        </p:nvCxnSpPr>
        <p:spPr>
          <a:xfrm>
            <a:off x="-3862909" y="8919421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400C4E-28C3-4C0B-A3B5-83E4BA4E91F9}"/>
              </a:ext>
            </a:extLst>
          </p:cNvPr>
          <p:cNvCxnSpPr>
            <a:cxnSpLocks/>
          </p:cNvCxnSpPr>
          <p:nvPr/>
        </p:nvCxnSpPr>
        <p:spPr>
          <a:xfrm>
            <a:off x="2800778" y="8633774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6A036CE-FF69-42D8-8966-28CA81A32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/>
          <a:stretch/>
        </p:blipFill>
        <p:spPr>
          <a:xfrm>
            <a:off x="8089682" y="3409580"/>
            <a:ext cx="3674274" cy="1775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94AD8-80FA-403A-A1A2-B8FAEA733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3"/>
          <a:stretch/>
        </p:blipFill>
        <p:spPr>
          <a:xfrm>
            <a:off x="4139964" y="594606"/>
            <a:ext cx="3524058" cy="4621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B7FBBB-C763-43F9-8E03-5B4462F5B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7"/>
          <a:stretch/>
        </p:blipFill>
        <p:spPr>
          <a:xfrm>
            <a:off x="153202" y="4183905"/>
            <a:ext cx="485069" cy="650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00F5C4-6ACC-4907-8057-19154CD99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/>
          <a:stretch/>
        </p:blipFill>
        <p:spPr>
          <a:xfrm>
            <a:off x="161028" y="3350780"/>
            <a:ext cx="477243" cy="7545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04B2B0-B873-4067-BB67-08596419B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720" y="1262880"/>
            <a:ext cx="4028151" cy="28582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83E11F-5E0A-492C-8814-66BA70E0A1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3"/>
          <a:stretch/>
        </p:blipFill>
        <p:spPr>
          <a:xfrm>
            <a:off x="-4356100" y="4618880"/>
            <a:ext cx="2730493" cy="27939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DE2D2A-4F7D-429E-BA14-6CB9AD78C63A}"/>
              </a:ext>
            </a:extLst>
          </p:cNvPr>
          <p:cNvSpPr txBox="1"/>
          <p:nvPr/>
        </p:nvSpPr>
        <p:spPr>
          <a:xfrm>
            <a:off x="3347985" y="7378083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یازدهم - دوازدهم</a:t>
            </a:r>
          </a:p>
        </p:txBody>
      </p:sp>
      <p:sp>
        <p:nvSpPr>
          <p:cNvPr id="20" name="Action Button: Go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5DEB0A5-AC69-4740-99DF-D64408C19208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Action Button: Go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81BD8C5-DDF4-478B-A1D8-B75E39A4327B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77512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E25DF-E09E-4773-908F-C4DA0027EB01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D7984B96-C6F9-4A3A-BC9F-C56C38EA7463}"/>
              </a:ext>
            </a:extLst>
          </p:cNvPr>
          <p:cNvSpPr/>
          <p:nvPr/>
        </p:nvSpPr>
        <p:spPr>
          <a:xfrm rot="8100000">
            <a:off x="-4819696" y="4033368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4BF26A9-21A4-48F5-8358-E40730338CCF}"/>
              </a:ext>
            </a:extLst>
          </p:cNvPr>
          <p:cNvSpPr/>
          <p:nvPr/>
        </p:nvSpPr>
        <p:spPr>
          <a:xfrm rot="18900000">
            <a:off x="-4395280" y="-1506744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E85C17-54E9-4B29-B2AE-5EB637559068}"/>
              </a:ext>
            </a:extLst>
          </p:cNvPr>
          <p:cNvCxnSpPr>
            <a:cxnSpLocks/>
          </p:cNvCxnSpPr>
          <p:nvPr/>
        </p:nvCxnSpPr>
        <p:spPr>
          <a:xfrm>
            <a:off x="6536523" y="9088867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6299AB-2656-41C5-97B7-F9936B38E9FD}"/>
              </a:ext>
            </a:extLst>
          </p:cNvPr>
          <p:cNvCxnSpPr>
            <a:cxnSpLocks/>
          </p:cNvCxnSpPr>
          <p:nvPr/>
        </p:nvCxnSpPr>
        <p:spPr>
          <a:xfrm>
            <a:off x="5958247" y="9636511"/>
            <a:ext cx="10486549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7564703-178D-4925-865B-13257C45CEE6}"/>
              </a:ext>
            </a:extLst>
          </p:cNvPr>
          <p:cNvSpPr/>
          <p:nvPr/>
        </p:nvSpPr>
        <p:spPr>
          <a:xfrm rot="8100000">
            <a:off x="852178" y="4097435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FFCF011-1016-485E-8905-42665A70C23C}"/>
              </a:ext>
            </a:extLst>
          </p:cNvPr>
          <p:cNvSpPr/>
          <p:nvPr/>
        </p:nvSpPr>
        <p:spPr>
          <a:xfrm rot="18900000">
            <a:off x="800501" y="-1121713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20B6D6-30E5-4A08-883C-B4ED12B71952}"/>
              </a:ext>
            </a:extLst>
          </p:cNvPr>
          <p:cNvCxnSpPr>
            <a:cxnSpLocks/>
          </p:cNvCxnSpPr>
          <p:nvPr/>
        </p:nvCxnSpPr>
        <p:spPr>
          <a:xfrm>
            <a:off x="4319739" y="5650501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223BB0-E1B6-432B-A41B-1EE26081B46C}"/>
              </a:ext>
            </a:extLst>
          </p:cNvPr>
          <p:cNvCxnSpPr>
            <a:cxnSpLocks/>
          </p:cNvCxnSpPr>
          <p:nvPr/>
        </p:nvCxnSpPr>
        <p:spPr>
          <a:xfrm>
            <a:off x="4358901" y="482720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259E7A-8D21-4A5F-B1BF-72EED731B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/>
          <a:stretch/>
        </p:blipFill>
        <p:spPr>
          <a:xfrm>
            <a:off x="-5570372" y="6631566"/>
            <a:ext cx="3674274" cy="1775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F2E934-C1BC-4599-98A7-6E1EA9C91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3"/>
          <a:stretch/>
        </p:blipFill>
        <p:spPr>
          <a:xfrm>
            <a:off x="13880864" y="1178690"/>
            <a:ext cx="3524058" cy="4621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6DF92B-5942-4735-90A3-00FA88C83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7"/>
          <a:stretch/>
        </p:blipFill>
        <p:spPr>
          <a:xfrm>
            <a:off x="8349105" y="663691"/>
            <a:ext cx="3524058" cy="4726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6A4BA4-C606-4749-985C-8D40B29229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/>
          <a:stretch/>
        </p:blipFill>
        <p:spPr>
          <a:xfrm>
            <a:off x="4520104" y="584344"/>
            <a:ext cx="3034528" cy="47978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E60A70-8E3B-4D98-A54F-D25ED5A97BDB}"/>
              </a:ext>
            </a:extLst>
          </p:cNvPr>
          <p:cNvSpPr txBox="1"/>
          <p:nvPr/>
        </p:nvSpPr>
        <p:spPr>
          <a:xfrm>
            <a:off x="3710525" y="5703289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یازدهم - دوازدهم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D07915-FE16-4B9F-A9F2-93F1AA4EE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50" y="2564551"/>
            <a:ext cx="1117791" cy="7582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40BB6E-971D-49E9-A0B9-E2782220B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698" y="4147836"/>
            <a:ext cx="1117790" cy="404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DD4118-3F85-4A67-87DB-6A99F1C78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698" y="3430109"/>
            <a:ext cx="1104439" cy="610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CE9A83-711E-4AB0-97EB-7DC7D464A2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481" y="1815617"/>
            <a:ext cx="1119222" cy="64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A38EB0-F129-4DD7-A730-380356B38271}"/>
              </a:ext>
            </a:extLst>
          </p:cNvPr>
          <p:cNvSpPr txBox="1"/>
          <p:nvPr/>
        </p:nvSpPr>
        <p:spPr>
          <a:xfrm>
            <a:off x="882415" y="8088504"/>
            <a:ext cx="5075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سیزدهم - چهاردهم</a:t>
            </a:r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A31496-4DB5-4DDF-8507-C366705BE47D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Action Button: Go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47B9728-70F5-492F-96DB-53FF395DBE2E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37640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7D4DA1D-C6A0-478C-A886-8999B361D3C2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89F52B9-B209-4306-8B1E-A30F8BC57E45}"/>
              </a:ext>
            </a:extLst>
          </p:cNvPr>
          <p:cNvSpPr/>
          <p:nvPr/>
        </p:nvSpPr>
        <p:spPr>
          <a:xfrm rot="8100000">
            <a:off x="3603733" y="4514034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F0ED7F3F-778F-4A65-9485-826810275A6B}"/>
              </a:ext>
            </a:extLst>
          </p:cNvPr>
          <p:cNvSpPr/>
          <p:nvPr/>
        </p:nvSpPr>
        <p:spPr>
          <a:xfrm rot="18900000">
            <a:off x="3603734" y="-1464312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E07FC2-4E51-40B5-A27A-259371379F89}"/>
              </a:ext>
            </a:extLst>
          </p:cNvPr>
          <p:cNvCxnSpPr>
            <a:cxnSpLocks/>
          </p:cNvCxnSpPr>
          <p:nvPr/>
        </p:nvCxnSpPr>
        <p:spPr>
          <a:xfrm>
            <a:off x="-480294" y="6060268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BD19BB-0087-4EE7-B5A8-E699D6C4AD33}"/>
              </a:ext>
            </a:extLst>
          </p:cNvPr>
          <p:cNvCxnSpPr>
            <a:cxnSpLocks/>
          </p:cNvCxnSpPr>
          <p:nvPr/>
        </p:nvCxnSpPr>
        <p:spPr>
          <a:xfrm>
            <a:off x="4131800" y="145220"/>
            <a:ext cx="10486549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6F46CF23-68A5-4B42-8088-53315F9E378A}"/>
              </a:ext>
            </a:extLst>
          </p:cNvPr>
          <p:cNvSpPr/>
          <p:nvPr/>
        </p:nvSpPr>
        <p:spPr>
          <a:xfrm rot="8100000">
            <a:off x="798689" y="8517660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DC4368A8-16E8-4796-9898-961DD9A2D08E}"/>
              </a:ext>
            </a:extLst>
          </p:cNvPr>
          <p:cNvSpPr/>
          <p:nvPr/>
        </p:nvSpPr>
        <p:spPr>
          <a:xfrm rot="18900000">
            <a:off x="9135531" y="6597929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C9042-4638-497D-91F3-A5A2B57182AD}"/>
              </a:ext>
            </a:extLst>
          </p:cNvPr>
          <p:cNvSpPr txBox="1"/>
          <p:nvPr/>
        </p:nvSpPr>
        <p:spPr>
          <a:xfrm>
            <a:off x="2644850" y="6108535"/>
            <a:ext cx="5075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سیزدهم - چهاردهم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88A666-CF92-4124-B47C-E2DCFCD505D2}"/>
              </a:ext>
            </a:extLst>
          </p:cNvPr>
          <p:cNvCxnSpPr>
            <a:cxnSpLocks/>
          </p:cNvCxnSpPr>
          <p:nvPr/>
        </p:nvCxnSpPr>
        <p:spPr>
          <a:xfrm>
            <a:off x="2306859" y="8364825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654FA9-1B94-4D31-8628-07352D39B252}"/>
              </a:ext>
            </a:extLst>
          </p:cNvPr>
          <p:cNvCxnSpPr>
            <a:cxnSpLocks/>
          </p:cNvCxnSpPr>
          <p:nvPr/>
        </p:nvCxnSpPr>
        <p:spPr>
          <a:xfrm>
            <a:off x="2507366" y="9280210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ED445C5-914E-49A8-9EEA-4EAEA987F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7"/>
          <a:stretch/>
        </p:blipFill>
        <p:spPr>
          <a:xfrm>
            <a:off x="-4107213" y="6234906"/>
            <a:ext cx="3524058" cy="4726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052E7B-23E9-4AA2-B534-023F0C819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/>
          <a:stretch/>
        </p:blipFill>
        <p:spPr>
          <a:xfrm>
            <a:off x="-4545226" y="6281800"/>
            <a:ext cx="3034528" cy="47978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F3270-650E-4A03-95C5-9820DF0F4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383" y="6230636"/>
            <a:ext cx="802853" cy="5445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09D99A-2137-43B6-932A-12BA020DC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4" y="1956333"/>
            <a:ext cx="6261645" cy="22675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E20475-46DC-4701-BE2C-0A1D0900E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9" y="2074747"/>
            <a:ext cx="4047781" cy="22371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DCC90B-7773-4723-9E31-20B62690A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199" y="6230636"/>
            <a:ext cx="803881" cy="5445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B44C0D-CEC1-48F5-8AC3-3DBE142CEC8A}"/>
              </a:ext>
            </a:extLst>
          </p:cNvPr>
          <p:cNvSpPr txBox="1"/>
          <p:nvPr/>
        </p:nvSpPr>
        <p:spPr>
          <a:xfrm>
            <a:off x="2986130" y="7453560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پانزدهم - تکالیف</a:t>
            </a:r>
          </a:p>
        </p:txBody>
      </p:sp>
      <p:sp>
        <p:nvSpPr>
          <p:cNvPr id="20" name="Action Button: Go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CE7E5CE-5A2B-4AE4-A712-C2C5600DEEEE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1F80E79-A313-497E-8F5B-52DBFF04BA55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6337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43E1DE-4383-4C92-8EDC-11BC65F7FF9C}"/>
              </a:ext>
            </a:extLst>
          </p:cNvPr>
          <p:cNvSpPr txBox="1"/>
          <p:nvPr/>
        </p:nvSpPr>
        <p:spPr>
          <a:xfrm>
            <a:off x="3912289" y="64962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722E6BB8-660A-4FCF-BFE5-F7A81E07E05A}"/>
              </a:ext>
            </a:extLst>
          </p:cNvPr>
          <p:cNvSpPr/>
          <p:nvPr/>
        </p:nvSpPr>
        <p:spPr>
          <a:xfrm rot="8100000">
            <a:off x="-2187154" y="7458038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1691DF5A-FDD7-4AB6-ADDE-A19599FBA1E9}"/>
              </a:ext>
            </a:extLst>
          </p:cNvPr>
          <p:cNvSpPr/>
          <p:nvPr/>
        </p:nvSpPr>
        <p:spPr>
          <a:xfrm rot="18900000">
            <a:off x="13849647" y="-1579033"/>
            <a:ext cx="3158067" cy="3158067"/>
          </a:xfrm>
          <a:prstGeom prst="rtTriangl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49F0BF-B536-4B06-9087-7D9E34C0E0A2}"/>
              </a:ext>
            </a:extLst>
          </p:cNvPr>
          <p:cNvCxnSpPr>
            <a:cxnSpLocks/>
          </p:cNvCxnSpPr>
          <p:nvPr/>
        </p:nvCxnSpPr>
        <p:spPr>
          <a:xfrm>
            <a:off x="1040498" y="7715813"/>
            <a:ext cx="7725818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AD117F-6979-4E65-90CC-36936861394D}"/>
              </a:ext>
            </a:extLst>
          </p:cNvPr>
          <p:cNvCxnSpPr>
            <a:cxnSpLocks/>
          </p:cNvCxnSpPr>
          <p:nvPr/>
        </p:nvCxnSpPr>
        <p:spPr>
          <a:xfrm>
            <a:off x="5870057" y="9382611"/>
            <a:ext cx="10486549" cy="0"/>
          </a:xfrm>
          <a:prstGeom prst="line">
            <a:avLst/>
          </a:prstGeom>
          <a:ln w="57150">
            <a:solidFill>
              <a:srgbClr val="54A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56AA0B2B-777D-4E23-8328-EE4D88650532}"/>
              </a:ext>
            </a:extLst>
          </p:cNvPr>
          <p:cNvSpPr/>
          <p:nvPr/>
        </p:nvSpPr>
        <p:spPr>
          <a:xfrm rot="8100000">
            <a:off x="1313375" y="4452499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7768E17-313C-426B-9147-CE6548267EBA}"/>
              </a:ext>
            </a:extLst>
          </p:cNvPr>
          <p:cNvSpPr/>
          <p:nvPr/>
        </p:nvSpPr>
        <p:spPr>
          <a:xfrm rot="18900000">
            <a:off x="8153415" y="-1393215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3A8144-A442-431D-A465-00F739609336}"/>
              </a:ext>
            </a:extLst>
          </p:cNvPr>
          <p:cNvCxnSpPr>
            <a:cxnSpLocks/>
          </p:cNvCxnSpPr>
          <p:nvPr/>
        </p:nvCxnSpPr>
        <p:spPr>
          <a:xfrm>
            <a:off x="3954000" y="205577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F3BE19-CBA8-4A46-A6FF-E34089282AC4}"/>
              </a:ext>
            </a:extLst>
          </p:cNvPr>
          <p:cNvCxnSpPr>
            <a:cxnSpLocks/>
          </p:cNvCxnSpPr>
          <p:nvPr/>
        </p:nvCxnSpPr>
        <p:spPr>
          <a:xfrm>
            <a:off x="2516991" y="6002657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08B8E8-203C-40AE-A3A1-496B10ABB1CD}"/>
              </a:ext>
            </a:extLst>
          </p:cNvPr>
          <p:cNvSpPr txBox="1"/>
          <p:nvPr/>
        </p:nvSpPr>
        <p:spPr>
          <a:xfrm>
            <a:off x="3526754" y="6046834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پانزدهم - تکالیف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F25CF9-CD87-4E24-B84B-323DAF63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57" y="2445078"/>
            <a:ext cx="5308682" cy="3601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B16A47-01A0-497A-9A43-1715CD102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656" y="2059543"/>
            <a:ext cx="6261645" cy="2267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ACB8F6-27A9-47E7-A743-10616A0F8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656" y="1449104"/>
            <a:ext cx="4047781" cy="2237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3DD5C0-FD1C-4C21-848D-105D810A5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0" y="166606"/>
            <a:ext cx="5590186" cy="32046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5E0CF1-1122-40AB-B78E-B552DB7F7DD9}"/>
              </a:ext>
            </a:extLst>
          </p:cNvPr>
          <p:cNvSpPr txBox="1"/>
          <p:nvPr/>
        </p:nvSpPr>
        <p:spPr>
          <a:xfrm>
            <a:off x="10037391" y="7342381"/>
            <a:ext cx="29905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2  Yekan" panose="00000400000000000000" pitchFamily="2" charset="-78"/>
              </a:rPr>
              <a:t>پایان جلسات</a:t>
            </a:r>
          </a:p>
          <a:p>
            <a:pPr algn="ctr" rtl="1"/>
            <a:r>
              <a:rPr lang="fa-IR" sz="3600" dirty="0">
                <a:solidFill>
                  <a:schemeClr val="bg1"/>
                </a:solidFill>
                <a:cs typeface="2  Yekan" panose="00000400000000000000" pitchFamily="2" charset="-78"/>
              </a:rPr>
              <a:t>خوشنویسی</a:t>
            </a:r>
          </a:p>
          <a:p>
            <a:pPr algn="ctr" rtl="1"/>
            <a:endParaRPr lang="fa-IR" sz="3600" b="1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algn="ctr" rtl="1"/>
            <a:r>
              <a:rPr lang="fa-IR" sz="2000" b="1" dirty="0">
                <a:solidFill>
                  <a:schemeClr val="bg1"/>
                </a:solidFill>
                <a:cs typeface="2  Yekan" panose="00000400000000000000" pitchFamily="2" charset="-78"/>
              </a:rPr>
              <a:t> [ارتباط تصويري 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CCD9E6-B17B-42F1-ADF9-B8BDFFA3746C}"/>
              </a:ext>
            </a:extLst>
          </p:cNvPr>
          <p:cNvSpPr/>
          <p:nvPr/>
        </p:nvSpPr>
        <p:spPr>
          <a:xfrm rot="2700000">
            <a:off x="6322224" y="8159345"/>
            <a:ext cx="429277" cy="429277"/>
          </a:xfrm>
          <a:prstGeom prst="rect">
            <a:avLst/>
          </a:prstGeom>
          <a:solidFill>
            <a:srgbClr val="F8D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Action Button: Go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AD156F9-97FE-4C54-9968-A65BF164086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Action Button: Go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AC0FED4-816F-433E-9856-F97875EBE767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3095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721AD9-2495-4041-87BD-D124A8D29733}"/>
              </a:ext>
            </a:extLst>
          </p:cNvPr>
          <p:cNvSpPr txBox="1"/>
          <p:nvPr/>
        </p:nvSpPr>
        <p:spPr>
          <a:xfrm>
            <a:off x="4274828" y="7656206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1257AA9-DBDC-49D7-84B9-C4A460E3D2D9}"/>
              </a:ext>
            </a:extLst>
          </p:cNvPr>
          <p:cNvSpPr/>
          <p:nvPr/>
        </p:nvSpPr>
        <p:spPr>
          <a:xfrm rot="8100000">
            <a:off x="8028561" y="3793584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4B365BD-6979-46E9-9396-1559B510F5DB}"/>
              </a:ext>
            </a:extLst>
          </p:cNvPr>
          <p:cNvSpPr/>
          <p:nvPr/>
        </p:nvSpPr>
        <p:spPr>
          <a:xfrm rot="18900000">
            <a:off x="1123448" y="287884"/>
            <a:ext cx="3158067" cy="3158067"/>
          </a:xfrm>
          <a:prstGeom prst="rtTriangl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4FC939-56D3-469B-94B5-BC0EACAA18B6}"/>
              </a:ext>
            </a:extLst>
          </p:cNvPr>
          <p:cNvCxnSpPr>
            <a:cxnSpLocks/>
          </p:cNvCxnSpPr>
          <p:nvPr/>
        </p:nvCxnSpPr>
        <p:spPr>
          <a:xfrm>
            <a:off x="3979401" y="1892320"/>
            <a:ext cx="8319439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E0B0AF-61B5-47E4-9E93-EB8D0C997EFE}"/>
              </a:ext>
            </a:extLst>
          </p:cNvPr>
          <p:cNvCxnSpPr>
            <a:cxnSpLocks/>
          </p:cNvCxnSpPr>
          <p:nvPr/>
        </p:nvCxnSpPr>
        <p:spPr>
          <a:xfrm>
            <a:off x="116492" y="5349240"/>
            <a:ext cx="7725818" cy="0"/>
          </a:xfrm>
          <a:prstGeom prst="line">
            <a:avLst/>
          </a:prstGeom>
          <a:ln w="57150">
            <a:solidFill>
              <a:srgbClr val="2E6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439EDA-8431-4055-AA91-11407C82BBCE}"/>
              </a:ext>
            </a:extLst>
          </p:cNvPr>
          <p:cNvSpPr txBox="1"/>
          <p:nvPr/>
        </p:nvSpPr>
        <p:spPr>
          <a:xfrm>
            <a:off x="3941621" y="7242973"/>
            <a:ext cx="4770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پانزدهم - تکالیف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F3D7E8-F0DC-4C03-BA44-462898219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058" y="2401629"/>
            <a:ext cx="5308682" cy="3601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E7B45-B1D0-428F-AFC2-1966D988D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06" y="2418910"/>
            <a:ext cx="5590186" cy="32046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97D76B-41D9-4031-AC36-1C0A6677EB7B}"/>
              </a:ext>
            </a:extLst>
          </p:cNvPr>
          <p:cNvSpPr txBox="1"/>
          <p:nvPr/>
        </p:nvSpPr>
        <p:spPr>
          <a:xfrm>
            <a:off x="4313543" y="3005317"/>
            <a:ext cx="299058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2  Yekan" panose="00000400000000000000" pitchFamily="2" charset="-78"/>
              </a:rPr>
              <a:t>پایان جلسات</a:t>
            </a:r>
          </a:p>
          <a:p>
            <a:pPr algn="ctr" rtl="1"/>
            <a:r>
              <a:rPr lang="fa-IR" sz="3600" dirty="0">
                <a:solidFill>
                  <a:schemeClr val="bg1"/>
                </a:solidFill>
                <a:cs typeface="2  Yekan" panose="00000400000000000000" pitchFamily="2" charset="-78"/>
              </a:rPr>
              <a:t>خوشنویسی</a:t>
            </a:r>
            <a:endParaRPr lang="fa-IR" sz="3600" b="1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algn="ctr" rtl="1"/>
            <a:r>
              <a:rPr lang="fa-IR" sz="2000" b="1" dirty="0">
                <a:solidFill>
                  <a:schemeClr val="bg1"/>
                </a:solidFill>
                <a:cs typeface="2  Yekan" panose="00000400000000000000" pitchFamily="2" charset="-78"/>
              </a:rPr>
              <a:t> [ارتباط تصويري ]</a:t>
            </a:r>
          </a:p>
        </p:txBody>
      </p:sp>
      <p:sp>
        <p:nvSpPr>
          <p:cNvPr id="20" name="Rectangle 19">
            <a:hlinkClick r:id="rId4" action="ppaction://hlinksldjump"/>
            <a:extLst>
              <a:ext uri="{FF2B5EF4-FFF2-40B4-BE49-F238E27FC236}">
                <a16:creationId xmlns:a16="http://schemas.microsoft.com/office/drawing/2014/main" id="{041A5903-7A8E-4727-8240-E91D28E47370}"/>
              </a:ext>
            </a:extLst>
          </p:cNvPr>
          <p:cNvSpPr/>
          <p:nvPr/>
        </p:nvSpPr>
        <p:spPr>
          <a:xfrm rot="2700000">
            <a:off x="2487843" y="5464901"/>
            <a:ext cx="429277" cy="429277"/>
          </a:xfrm>
          <a:prstGeom prst="rect">
            <a:avLst/>
          </a:prstGeom>
          <a:solidFill>
            <a:srgbClr val="F8D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48C1C-078D-42B5-8CBC-1FE2E154AC95}"/>
              </a:ext>
            </a:extLst>
          </p:cNvPr>
          <p:cNvSpPr txBox="1"/>
          <p:nvPr/>
        </p:nvSpPr>
        <p:spPr>
          <a:xfrm>
            <a:off x="2883726" y="5564123"/>
            <a:ext cx="526106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>
                <a:solidFill>
                  <a:schemeClr val="bg1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1677956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FBE05F9-A34E-44F3-BED0-FAD89E727AB8}"/>
              </a:ext>
            </a:extLst>
          </p:cNvPr>
          <p:cNvSpPr/>
          <p:nvPr/>
        </p:nvSpPr>
        <p:spPr>
          <a:xfrm>
            <a:off x="472440" y="810928"/>
            <a:ext cx="9269606" cy="52361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C82B3-46A7-4310-92A5-99F52774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9" y="1707669"/>
            <a:ext cx="5104485" cy="340299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7D43DA-E345-42B0-8B7C-62F1C99ADEBE}"/>
              </a:ext>
            </a:extLst>
          </p:cNvPr>
          <p:cNvSpPr/>
          <p:nvPr/>
        </p:nvSpPr>
        <p:spPr>
          <a:xfrm>
            <a:off x="5935084" y="1487761"/>
            <a:ext cx="1645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600" u="sng" baseline="-25000" dirty="0">
                <a:solidFill>
                  <a:schemeClr val="bg1"/>
                </a:solidFill>
                <a:cs typeface="2  Yekan" panose="00000400000000000000" pitchFamily="2" charset="-78"/>
              </a:rPr>
              <a:t>درس‌های من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608410-15DD-445E-ABC0-F01369FEAEB8}"/>
              </a:ext>
            </a:extLst>
          </p:cNvPr>
          <p:cNvSpPr/>
          <p:nvPr/>
        </p:nvSpPr>
        <p:spPr>
          <a:xfrm>
            <a:off x="5935084" y="2130301"/>
            <a:ext cx="22525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1100" b="1" u="sng" dirty="0">
                <a:solidFill>
                  <a:schemeClr val="bg1"/>
                </a:solidFill>
                <a:cs typeface="2  Yekan" panose="00000400000000000000" pitchFamily="2" charset="-78"/>
              </a:rPr>
              <a:t>کاربرد هنر در آموزش [فیزیک] یک گروه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90AD28-06DB-496F-B66E-65E93BA79D5F}"/>
              </a:ext>
            </a:extLst>
          </p:cNvPr>
          <p:cNvSpPr/>
          <p:nvPr/>
        </p:nvSpPr>
        <p:spPr>
          <a:xfrm>
            <a:off x="5935084" y="3034451"/>
            <a:ext cx="34948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1100" b="1" u="sng" dirty="0">
                <a:solidFill>
                  <a:schemeClr val="bg1"/>
                </a:solidFill>
                <a:cs typeface="2  Yekan" panose="00000400000000000000" pitchFamily="2" charset="-78"/>
              </a:rPr>
              <a:t>فناوري اطلاعات و ارتباطات در آموزش ارتباط تصويري 2-سه گروه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29A832-E894-48FF-9D08-276024FA5E72}"/>
              </a:ext>
            </a:extLst>
          </p:cNvPr>
          <p:cNvSpPr/>
          <p:nvPr/>
        </p:nvSpPr>
        <p:spPr>
          <a:xfrm>
            <a:off x="5935084" y="2426915"/>
            <a:ext cx="2222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1100" b="1" u="sng" dirty="0">
                <a:solidFill>
                  <a:schemeClr val="bg1"/>
                </a:solidFill>
                <a:cs typeface="2  Yekan" panose="00000400000000000000" pitchFamily="2" charset="-78"/>
              </a:rPr>
              <a:t>طراحي پوستر [ارتباط تصويري ]یک گروه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A1AC36-AA64-4D38-B638-0D9AA02F060E}"/>
              </a:ext>
            </a:extLst>
          </p:cNvPr>
          <p:cNvSpPr/>
          <p:nvPr/>
        </p:nvSpPr>
        <p:spPr>
          <a:xfrm>
            <a:off x="5935084" y="2753791"/>
            <a:ext cx="21130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1100" b="1" u="sng" dirty="0">
                <a:solidFill>
                  <a:schemeClr val="bg1"/>
                </a:solidFill>
                <a:cs typeface="2  Yekan" panose="00000400000000000000" pitchFamily="2" charset="-78"/>
              </a:rPr>
              <a:t>خوشنويسي [ارتباط تصويري ] دو گروه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E0C3CC-EBED-4C56-A307-E59797531251}"/>
              </a:ext>
            </a:extLst>
          </p:cNvPr>
          <p:cNvSpPr/>
          <p:nvPr/>
        </p:nvSpPr>
        <p:spPr>
          <a:xfrm>
            <a:off x="8161636" y="4123289"/>
            <a:ext cx="128913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800" b="1" dirty="0">
                <a:solidFill>
                  <a:schemeClr val="bg1"/>
                </a:solidFill>
                <a:cs typeface="2  Yekan" panose="00000400000000000000" pitchFamily="2" charset="-78"/>
              </a:rPr>
              <a:t>جلسات کاربرد هنر در آموزش</a:t>
            </a:r>
          </a:p>
          <a:p>
            <a:pPr algn="r">
              <a:lnSpc>
                <a:spcPct val="150000"/>
              </a:lnSpc>
            </a:pPr>
            <a:r>
              <a:rPr lang="fa-IR" sz="800" b="1" dirty="0">
                <a:solidFill>
                  <a:schemeClr val="bg1"/>
                </a:solidFill>
                <a:cs typeface="2  Yekan" panose="00000400000000000000" pitchFamily="2" charset="-78"/>
              </a:rPr>
              <a:t> [فیزیک]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Slide Zoom 31">
                <a:extLst>
                  <a:ext uri="{FF2B5EF4-FFF2-40B4-BE49-F238E27FC236}">
                    <a16:creationId xmlns:a16="http://schemas.microsoft.com/office/drawing/2014/main" id="{AF137141-145F-486C-B1E9-466EFC95B0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9232020"/>
                  </p:ext>
                </p:extLst>
              </p:nvPr>
            </p:nvGraphicFramePr>
            <p:xfrm rot="16200000">
              <a:off x="8286676" y="4903970"/>
              <a:ext cx="790726" cy="873668"/>
            </p:xfrm>
            <a:graphic>
              <a:graphicData uri="http://schemas.microsoft.com/office/powerpoint/2016/slidezoom">
                <pslz:sldZm>
                  <pslz:sldZmObj sldId="259" cId="3759307657">
                    <pslz:zmPr id="{E4521CF8-0CA6-4C82-8860-F9F31B17B564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6200000">
                          <a:off x="0" y="0"/>
                          <a:ext cx="790726" cy="87366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Slide Zoom 3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F137141-145F-486C-B1E9-466EFC95B0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286676" y="4903970"/>
                <a:ext cx="790726" cy="87366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DC5C3CE8-983C-4754-BC94-68A8648E9496}"/>
              </a:ext>
            </a:extLst>
          </p:cNvPr>
          <p:cNvSpPr/>
          <p:nvPr/>
        </p:nvSpPr>
        <p:spPr>
          <a:xfrm rot="2700000">
            <a:off x="9439989" y="1194829"/>
            <a:ext cx="429277" cy="429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5373DD-5E4E-4B54-9A00-172AD2D41159}"/>
              </a:ext>
            </a:extLst>
          </p:cNvPr>
          <p:cNvSpPr/>
          <p:nvPr/>
        </p:nvSpPr>
        <p:spPr>
          <a:xfrm rot="2700000">
            <a:off x="9439990" y="2200618"/>
            <a:ext cx="429277" cy="42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DF7159-BCA6-4C06-AF66-4932417C5274}"/>
              </a:ext>
            </a:extLst>
          </p:cNvPr>
          <p:cNvSpPr/>
          <p:nvPr/>
        </p:nvSpPr>
        <p:spPr>
          <a:xfrm rot="2700000">
            <a:off x="9439991" y="3206407"/>
            <a:ext cx="429277" cy="42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DA222F-510F-4DC6-BAFE-5239BC486F82}"/>
              </a:ext>
            </a:extLst>
          </p:cNvPr>
          <p:cNvSpPr/>
          <p:nvPr/>
        </p:nvSpPr>
        <p:spPr>
          <a:xfrm rot="2700000">
            <a:off x="9439992" y="4212196"/>
            <a:ext cx="429277" cy="429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4E7DE3-74A4-4388-89FA-A4668309E1D3}"/>
              </a:ext>
            </a:extLst>
          </p:cNvPr>
          <p:cNvSpPr/>
          <p:nvPr/>
        </p:nvSpPr>
        <p:spPr>
          <a:xfrm rot="2700000">
            <a:off x="9439993" y="5217985"/>
            <a:ext cx="429277" cy="429277"/>
          </a:xfrm>
          <a:prstGeom prst="rect">
            <a:avLst/>
          </a:prstGeom>
          <a:solidFill>
            <a:srgbClr val="FE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E02C9A-0071-4366-9842-FB898AECFC2F}"/>
              </a:ext>
            </a:extLst>
          </p:cNvPr>
          <p:cNvCxnSpPr>
            <a:cxnSpLocks/>
          </p:cNvCxnSpPr>
          <p:nvPr/>
        </p:nvCxnSpPr>
        <p:spPr>
          <a:xfrm>
            <a:off x="9958173" y="1409467"/>
            <a:ext cx="0" cy="401936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6E3B5B-FB34-4D47-9D7B-99C66DE5890A}"/>
              </a:ext>
            </a:extLst>
          </p:cNvPr>
          <p:cNvCxnSpPr>
            <a:cxnSpLocks/>
          </p:cNvCxnSpPr>
          <p:nvPr/>
        </p:nvCxnSpPr>
        <p:spPr>
          <a:xfrm>
            <a:off x="8564880" y="4475641"/>
            <a:ext cx="0" cy="42984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02FDCF-1125-4787-BC82-A8F77ADFB64F}"/>
              </a:ext>
            </a:extLst>
          </p:cNvPr>
          <p:cNvCxnSpPr>
            <a:cxnSpLocks/>
          </p:cNvCxnSpPr>
          <p:nvPr/>
        </p:nvCxnSpPr>
        <p:spPr>
          <a:xfrm flipH="1">
            <a:off x="7486735" y="1874520"/>
            <a:ext cx="56142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E1CA556-B443-454B-9B57-7DB1E8547476}"/>
              </a:ext>
            </a:extLst>
          </p:cNvPr>
          <p:cNvSpPr txBox="1"/>
          <p:nvPr/>
        </p:nvSpPr>
        <p:spPr>
          <a:xfrm>
            <a:off x="7949181" y="1648494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049A2-D9C7-4FDE-AEF9-661C1D74EA99}"/>
              </a:ext>
            </a:extLst>
          </p:cNvPr>
          <p:cNvSpPr txBox="1"/>
          <p:nvPr/>
        </p:nvSpPr>
        <p:spPr>
          <a:xfrm>
            <a:off x="8243958" y="4680299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8173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C4085-7585-4DFE-BE08-E16A92F25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82" y="1650999"/>
            <a:ext cx="3299829" cy="3217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F129C-7D9B-441A-9DA3-81447271F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28" y="1650998"/>
            <a:ext cx="3305479" cy="321733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6F789A-1A66-4669-84F8-2B9346AD1B05}"/>
              </a:ext>
            </a:extLst>
          </p:cNvPr>
          <p:cNvSpPr/>
          <p:nvPr/>
        </p:nvSpPr>
        <p:spPr>
          <a:xfrm>
            <a:off x="3763452" y="1110036"/>
            <a:ext cx="4451333" cy="231896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13A52-F650-4CD5-A50B-0E47F0A37E34}"/>
              </a:ext>
            </a:extLst>
          </p:cNvPr>
          <p:cNvSpPr txBox="1"/>
          <p:nvPr/>
        </p:nvSpPr>
        <p:spPr>
          <a:xfrm>
            <a:off x="4134795" y="5809967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927860-CBBF-4C19-A450-CFB4E0F935F3}"/>
              </a:ext>
            </a:extLst>
          </p:cNvPr>
          <p:cNvSpPr/>
          <p:nvPr/>
        </p:nvSpPr>
        <p:spPr>
          <a:xfrm>
            <a:off x="3747269" y="3429000"/>
            <a:ext cx="4468044" cy="20776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8074BB-AFF2-434B-B828-90A22ED713AC}"/>
              </a:ext>
            </a:extLst>
          </p:cNvPr>
          <p:cNvCxnSpPr>
            <a:cxnSpLocks/>
          </p:cNvCxnSpPr>
          <p:nvPr/>
        </p:nvCxnSpPr>
        <p:spPr>
          <a:xfrm>
            <a:off x="2480733" y="986364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03A471-45AB-499B-93CD-12E9A578856C}"/>
              </a:ext>
            </a:extLst>
          </p:cNvPr>
          <p:cNvCxnSpPr>
            <a:cxnSpLocks/>
          </p:cNvCxnSpPr>
          <p:nvPr/>
        </p:nvCxnSpPr>
        <p:spPr>
          <a:xfrm>
            <a:off x="2480733" y="5630327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763F81-5B70-499F-B418-2FB0B463162A}"/>
              </a:ext>
            </a:extLst>
          </p:cNvPr>
          <p:cNvCxnSpPr>
            <a:cxnSpLocks/>
          </p:cNvCxnSpPr>
          <p:nvPr/>
        </p:nvCxnSpPr>
        <p:spPr>
          <a:xfrm flipV="1">
            <a:off x="8343393" y="1"/>
            <a:ext cx="0" cy="6857999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EEE9CA-9C9B-4DC5-91D0-22260B3A36CB}"/>
              </a:ext>
            </a:extLst>
          </p:cNvPr>
          <p:cNvCxnSpPr>
            <a:cxnSpLocks/>
          </p:cNvCxnSpPr>
          <p:nvPr/>
        </p:nvCxnSpPr>
        <p:spPr>
          <a:xfrm flipV="1">
            <a:off x="3618660" y="0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D0F899-A349-4234-AE00-5FA9530425B4}"/>
              </a:ext>
            </a:extLst>
          </p:cNvPr>
          <p:cNvSpPr txBox="1"/>
          <p:nvPr/>
        </p:nvSpPr>
        <p:spPr>
          <a:xfrm>
            <a:off x="3727824" y="2971800"/>
            <a:ext cx="46155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رئوس مطالب جلسات </a:t>
            </a:r>
            <a:r>
              <a:rPr lang="fa-IR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فناوري اطلاعات و ارتباطات در آموزش ارتباط تصويري 2</a:t>
            </a:r>
          </a:p>
          <a:p>
            <a:pPr algn="ctr" rtl="1"/>
            <a:endParaRPr lang="fa-IR" sz="2800" b="1" dirty="0">
              <a:solidFill>
                <a:schemeClr val="tx1">
                  <a:lumMod val="95000"/>
                  <a:lumOff val="5000"/>
                </a:schemeClr>
              </a:solidFill>
              <a:cs typeface="2  Yekan" panose="00000400000000000000" pitchFamily="2" charset="-78"/>
            </a:endParaRPr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730871E-D062-491D-9C84-FA56843A915A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456C8809-4AA8-4636-8C18-730880C8B7EB}"/>
              </a:ext>
            </a:extLst>
          </p:cNvPr>
          <p:cNvSpPr/>
          <p:nvPr/>
        </p:nvSpPr>
        <p:spPr>
          <a:xfrm>
            <a:off x="17531" y="5937911"/>
            <a:ext cx="392573" cy="392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5D5937-FC0B-4251-9B14-4D95DAE62672}"/>
              </a:ext>
            </a:extLst>
          </p:cNvPr>
          <p:cNvSpPr txBox="1"/>
          <p:nvPr/>
        </p:nvSpPr>
        <p:spPr>
          <a:xfrm>
            <a:off x="361459" y="6175849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chemeClr val="accent2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2496832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9522F-3256-4E5A-9E9F-AD05DC452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88" y="1650997"/>
            <a:ext cx="3299829" cy="321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C30F45-C3EF-4F19-ADCC-FC9E0E844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20" y="1650997"/>
            <a:ext cx="3305479" cy="321733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682D19-A3B5-4823-8835-7D708CC7302D}"/>
              </a:ext>
            </a:extLst>
          </p:cNvPr>
          <p:cNvSpPr/>
          <p:nvPr/>
        </p:nvSpPr>
        <p:spPr>
          <a:xfrm>
            <a:off x="195211" y="2476824"/>
            <a:ext cx="1109442" cy="110944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19C3D-84CD-4DF5-B2ED-48B9AD5A7B5F}"/>
              </a:ext>
            </a:extLst>
          </p:cNvPr>
          <p:cNvSpPr txBox="1"/>
          <p:nvPr/>
        </p:nvSpPr>
        <p:spPr>
          <a:xfrm>
            <a:off x="3966364" y="6365438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BC111-B690-4723-BB7F-A2EF04E23B77}"/>
              </a:ext>
            </a:extLst>
          </p:cNvPr>
          <p:cNvSpPr txBox="1"/>
          <p:nvPr/>
        </p:nvSpPr>
        <p:spPr>
          <a:xfrm>
            <a:off x="3169246" y="6063377"/>
            <a:ext cx="5236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400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رئوس مطالب جلسات </a:t>
            </a:r>
            <a:r>
              <a:rPr lang="fa-IR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فناوري اطلاعات و ارتباطات در آموزش ارتباط تصويري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DB66A4-BFF9-4CD6-BC6D-A02EC0C3075D}"/>
              </a:ext>
            </a:extLst>
          </p:cNvPr>
          <p:cNvCxnSpPr>
            <a:cxnSpLocks/>
          </p:cNvCxnSpPr>
          <p:nvPr/>
        </p:nvCxnSpPr>
        <p:spPr>
          <a:xfrm>
            <a:off x="2480733" y="-410636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1CC46-23A7-40B4-A037-AD5311539F4D}"/>
              </a:ext>
            </a:extLst>
          </p:cNvPr>
          <p:cNvCxnSpPr>
            <a:cxnSpLocks/>
          </p:cNvCxnSpPr>
          <p:nvPr/>
        </p:nvCxnSpPr>
        <p:spPr>
          <a:xfrm>
            <a:off x="2531533" y="7501460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F70B0A-3E09-4583-AD76-FCDFF4C6E0AD}"/>
              </a:ext>
            </a:extLst>
          </p:cNvPr>
          <p:cNvCxnSpPr>
            <a:cxnSpLocks/>
          </p:cNvCxnSpPr>
          <p:nvPr/>
        </p:nvCxnSpPr>
        <p:spPr>
          <a:xfrm flipV="1">
            <a:off x="10485460" y="1"/>
            <a:ext cx="0" cy="6857999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C55445-6209-46C4-8F06-5A1CECE0B507}"/>
              </a:ext>
            </a:extLst>
          </p:cNvPr>
          <p:cNvCxnSpPr>
            <a:cxnSpLocks/>
          </p:cNvCxnSpPr>
          <p:nvPr/>
        </p:nvCxnSpPr>
        <p:spPr>
          <a:xfrm flipV="1">
            <a:off x="1434260" y="0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B4A811F-BA3A-40A8-8400-E5401D040320}"/>
              </a:ext>
            </a:extLst>
          </p:cNvPr>
          <p:cNvSpPr/>
          <p:nvPr/>
        </p:nvSpPr>
        <p:spPr>
          <a:xfrm>
            <a:off x="10615068" y="2476824"/>
            <a:ext cx="1109442" cy="110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46F87-F371-4C70-80D2-8815584E4FAB}"/>
              </a:ext>
            </a:extLst>
          </p:cNvPr>
          <p:cNvSpPr txBox="1"/>
          <p:nvPr/>
        </p:nvSpPr>
        <p:spPr>
          <a:xfrm>
            <a:off x="187054" y="7019183"/>
            <a:ext cx="223519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dirty="0">
                <a:cs typeface="2  Yekan" panose="00000400000000000000" pitchFamily="2" charset="-78"/>
              </a:rPr>
              <a:t>ایندیزاین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6DD79B-4E93-4351-AD56-70A3D9FF2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022" y="3665189"/>
            <a:ext cx="2409968" cy="1937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DC2564-AEFF-4606-85CF-11B49DC49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577" y="1760835"/>
            <a:ext cx="2416744" cy="14319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70FDCF-6973-44B3-9D81-5E5737599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176" y="787437"/>
            <a:ext cx="2405451" cy="675333"/>
          </a:xfrm>
          <a:prstGeom prst="rect">
            <a:avLst/>
          </a:prstGeom>
        </p:spPr>
      </p:pic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87D94E-8BFA-4730-96CC-AC92B2476CAA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Action Button: Go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09EBEA0-00BE-42EC-AE24-A5B664F87FCE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8597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ED9DA7-2578-4BCC-9D7D-6204827D4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8521" y="-740509"/>
            <a:ext cx="3299829" cy="321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88E30-66C4-4380-8218-20BE5CB30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06" y="1936746"/>
            <a:ext cx="3309494" cy="322124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FBB887-E3E0-42EE-92D7-26D0288B7ABE}"/>
              </a:ext>
            </a:extLst>
          </p:cNvPr>
          <p:cNvSpPr/>
          <p:nvPr/>
        </p:nvSpPr>
        <p:spPr>
          <a:xfrm>
            <a:off x="4908245" y="1936745"/>
            <a:ext cx="821994" cy="322122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674BB-777E-49EA-8C45-4C41C299B863}"/>
              </a:ext>
            </a:extLst>
          </p:cNvPr>
          <p:cNvSpPr txBox="1"/>
          <p:nvPr/>
        </p:nvSpPr>
        <p:spPr>
          <a:xfrm>
            <a:off x="1587122" y="6294009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70CF0-CFF0-474E-94DC-070B88642E21}"/>
              </a:ext>
            </a:extLst>
          </p:cNvPr>
          <p:cNvSpPr txBox="1"/>
          <p:nvPr/>
        </p:nvSpPr>
        <p:spPr>
          <a:xfrm>
            <a:off x="1516506" y="6057661"/>
            <a:ext cx="5236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400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رئوس مطالب جلسات </a:t>
            </a:r>
            <a:r>
              <a:rPr lang="fa-IR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فناوري اطلاعات و ارتباطات در آموزش ارتباط تصويري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BAA80-899C-43D3-9B22-50CD7C92146E}"/>
              </a:ext>
            </a:extLst>
          </p:cNvPr>
          <p:cNvCxnSpPr>
            <a:cxnSpLocks/>
          </p:cNvCxnSpPr>
          <p:nvPr/>
        </p:nvCxnSpPr>
        <p:spPr>
          <a:xfrm>
            <a:off x="2480733" y="-410636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B0855C-2A4A-495E-AC76-9375C95AA89B}"/>
              </a:ext>
            </a:extLst>
          </p:cNvPr>
          <p:cNvCxnSpPr>
            <a:cxnSpLocks/>
          </p:cNvCxnSpPr>
          <p:nvPr/>
        </p:nvCxnSpPr>
        <p:spPr>
          <a:xfrm>
            <a:off x="2531533" y="7501460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007DBF-FF45-4864-BF08-A71D9AA2675B}"/>
              </a:ext>
            </a:extLst>
          </p:cNvPr>
          <p:cNvCxnSpPr>
            <a:cxnSpLocks/>
          </p:cNvCxnSpPr>
          <p:nvPr/>
        </p:nvCxnSpPr>
        <p:spPr>
          <a:xfrm flipV="1">
            <a:off x="-605874" y="2704942"/>
            <a:ext cx="0" cy="6857999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369608-EE12-4D6F-A60D-C8F54A42148C}"/>
              </a:ext>
            </a:extLst>
          </p:cNvPr>
          <p:cNvCxnSpPr>
            <a:cxnSpLocks/>
          </p:cNvCxnSpPr>
          <p:nvPr/>
        </p:nvCxnSpPr>
        <p:spPr>
          <a:xfrm flipV="1">
            <a:off x="1434260" y="0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15C87-E5C6-43BF-AE38-5BE3BBCDCCE1}"/>
              </a:ext>
            </a:extLst>
          </p:cNvPr>
          <p:cNvSpPr/>
          <p:nvPr/>
        </p:nvSpPr>
        <p:spPr>
          <a:xfrm>
            <a:off x="-2413635" y="2476824"/>
            <a:ext cx="1109442" cy="110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82319-AF4E-477F-97DF-330E1DB09824}"/>
              </a:ext>
            </a:extLst>
          </p:cNvPr>
          <p:cNvSpPr txBox="1"/>
          <p:nvPr/>
        </p:nvSpPr>
        <p:spPr>
          <a:xfrm>
            <a:off x="1516506" y="5051872"/>
            <a:ext cx="223519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dirty="0">
                <a:cs typeface="2  Yekan" panose="00000400000000000000" pitchFamily="2" charset="-78"/>
              </a:rPr>
              <a:t>ایندیزاین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C36AE7-DDDA-4A44-A682-247F320F3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34" y="2812894"/>
            <a:ext cx="651734" cy="524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EBF6A-A920-4C2D-A84D-E753C2C4A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34" y="3847364"/>
            <a:ext cx="653566" cy="387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C17A49-A406-471D-A4E3-28D23C3D7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47" y="3501919"/>
            <a:ext cx="650512" cy="1826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B1D58-3F63-4B83-8798-D77385541DAF}"/>
              </a:ext>
            </a:extLst>
          </p:cNvPr>
          <p:cNvSpPr txBox="1"/>
          <p:nvPr/>
        </p:nvSpPr>
        <p:spPr>
          <a:xfrm>
            <a:off x="3050611" y="685800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اول</a:t>
            </a:r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627517-0816-4B04-B41D-B15499E3BFE4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Action Button: Go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E6A4046-164B-494C-8CBF-57602214C1C0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2333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FD6BF-4EC4-41FB-A79A-1A672AB46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8521" y="-740509"/>
            <a:ext cx="3299829" cy="321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C0A380-EA1F-4B5C-9D58-9FF7E804A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97" y="84920"/>
            <a:ext cx="6379185" cy="620907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0FA2D-A7DB-4C8B-8DCE-8FA089C01392}"/>
              </a:ext>
            </a:extLst>
          </p:cNvPr>
          <p:cNvSpPr/>
          <p:nvPr/>
        </p:nvSpPr>
        <p:spPr>
          <a:xfrm>
            <a:off x="3398520" y="2743201"/>
            <a:ext cx="1094731" cy="100584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60765-26C5-4CA3-8E72-68D240DEB85B}"/>
              </a:ext>
            </a:extLst>
          </p:cNvPr>
          <p:cNvSpPr txBox="1"/>
          <p:nvPr/>
        </p:nvSpPr>
        <p:spPr>
          <a:xfrm>
            <a:off x="849608" y="6503386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C64E0-1D80-4E21-B2CE-A2F5E109313B}"/>
              </a:ext>
            </a:extLst>
          </p:cNvPr>
          <p:cNvSpPr txBox="1"/>
          <p:nvPr/>
        </p:nvSpPr>
        <p:spPr>
          <a:xfrm>
            <a:off x="-473160" y="7457377"/>
            <a:ext cx="5236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400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رئوس مطالب جلسات </a:t>
            </a:r>
            <a:r>
              <a:rPr lang="fa-IR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فناوري اطلاعات و ارتباطات در آموزش ارتباط تصويري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243E0F-9167-41B1-806C-E4AF3D1C8ADB}"/>
              </a:ext>
            </a:extLst>
          </p:cNvPr>
          <p:cNvCxnSpPr>
            <a:cxnSpLocks/>
          </p:cNvCxnSpPr>
          <p:nvPr/>
        </p:nvCxnSpPr>
        <p:spPr>
          <a:xfrm>
            <a:off x="2480733" y="-410636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A92B65-DFE8-436E-A03F-0B2531134B6B}"/>
              </a:ext>
            </a:extLst>
          </p:cNvPr>
          <p:cNvCxnSpPr>
            <a:cxnSpLocks/>
          </p:cNvCxnSpPr>
          <p:nvPr/>
        </p:nvCxnSpPr>
        <p:spPr>
          <a:xfrm>
            <a:off x="2531533" y="7501460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2EA5EB-5CEB-4067-B796-BDFC046CDA89}"/>
              </a:ext>
            </a:extLst>
          </p:cNvPr>
          <p:cNvCxnSpPr>
            <a:cxnSpLocks/>
          </p:cNvCxnSpPr>
          <p:nvPr/>
        </p:nvCxnSpPr>
        <p:spPr>
          <a:xfrm flipV="1">
            <a:off x="-605874" y="2704942"/>
            <a:ext cx="0" cy="6857999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2021F1-C9C1-4FEE-AF88-9F6E648C85C0}"/>
              </a:ext>
            </a:extLst>
          </p:cNvPr>
          <p:cNvCxnSpPr>
            <a:cxnSpLocks/>
          </p:cNvCxnSpPr>
          <p:nvPr/>
        </p:nvCxnSpPr>
        <p:spPr>
          <a:xfrm flipV="1">
            <a:off x="849608" y="0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E274DDD-BBA8-4163-AA2A-36F8DD93C3BC}"/>
              </a:ext>
            </a:extLst>
          </p:cNvPr>
          <p:cNvSpPr/>
          <p:nvPr/>
        </p:nvSpPr>
        <p:spPr>
          <a:xfrm>
            <a:off x="-2413635" y="2476824"/>
            <a:ext cx="1109442" cy="110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D04E4-5DCE-40AE-9211-1545B776FFFF}"/>
              </a:ext>
            </a:extLst>
          </p:cNvPr>
          <p:cNvSpPr txBox="1"/>
          <p:nvPr/>
        </p:nvSpPr>
        <p:spPr>
          <a:xfrm>
            <a:off x="92446" y="7441310"/>
            <a:ext cx="223519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dirty="0">
                <a:cs typeface="2  Yekan" panose="00000400000000000000" pitchFamily="2" charset="-78"/>
              </a:rPr>
              <a:t>ایندیزاین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CF11B7-4F67-4B68-8A9D-C3150C02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36" y="912484"/>
            <a:ext cx="5573587" cy="4481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34CA7-C888-4D70-AD40-47FED327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3159882"/>
            <a:ext cx="727807" cy="431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C031DC-8448-4C15-9AE5-EEA999DFB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2893719"/>
            <a:ext cx="724406" cy="2033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7CC516-EF1A-4998-86C6-9DA571C7CA2C}"/>
              </a:ext>
            </a:extLst>
          </p:cNvPr>
          <p:cNvSpPr txBox="1"/>
          <p:nvPr/>
        </p:nvSpPr>
        <p:spPr>
          <a:xfrm>
            <a:off x="106680" y="613017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اول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A6AE44-A9F2-4A5A-A0A2-522F9BD9B580}"/>
              </a:ext>
            </a:extLst>
          </p:cNvPr>
          <p:cNvSpPr txBox="1"/>
          <p:nvPr/>
        </p:nvSpPr>
        <p:spPr>
          <a:xfrm>
            <a:off x="-605874" y="798952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دوم - سوم</a:t>
            </a:r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B4A9CA6-FEDC-494C-A8AF-810BE7B73A3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AACF1E1-577A-4B58-8F4F-9150294BB4B3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6915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924EE-4BE2-4DDA-9C6C-620BFB939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8521" y="-740509"/>
            <a:ext cx="3299829" cy="321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B051C-0A88-4184-84C2-9C997F0D0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97" y="84920"/>
            <a:ext cx="6379185" cy="620907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A72709-E751-4598-B14E-C250E9F6AE34}"/>
              </a:ext>
            </a:extLst>
          </p:cNvPr>
          <p:cNvSpPr/>
          <p:nvPr/>
        </p:nvSpPr>
        <p:spPr>
          <a:xfrm>
            <a:off x="3444240" y="2601463"/>
            <a:ext cx="1001872" cy="104625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69F8E-0655-41DE-A3D9-5A9FF3CEF5A2}"/>
              </a:ext>
            </a:extLst>
          </p:cNvPr>
          <p:cNvSpPr txBox="1"/>
          <p:nvPr/>
        </p:nvSpPr>
        <p:spPr>
          <a:xfrm>
            <a:off x="553431" y="6503386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DAFFCD-B7E3-4A22-B2E1-1B99DDF25320}"/>
              </a:ext>
            </a:extLst>
          </p:cNvPr>
          <p:cNvCxnSpPr>
            <a:cxnSpLocks/>
          </p:cNvCxnSpPr>
          <p:nvPr/>
        </p:nvCxnSpPr>
        <p:spPr>
          <a:xfrm>
            <a:off x="2480733" y="-410636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9B1D81-7883-4937-BB8F-27D7C58AD690}"/>
              </a:ext>
            </a:extLst>
          </p:cNvPr>
          <p:cNvCxnSpPr>
            <a:cxnSpLocks/>
          </p:cNvCxnSpPr>
          <p:nvPr/>
        </p:nvCxnSpPr>
        <p:spPr>
          <a:xfrm>
            <a:off x="2531533" y="7501460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A0B612-38FF-4808-95FB-E710270FF0D1}"/>
              </a:ext>
            </a:extLst>
          </p:cNvPr>
          <p:cNvCxnSpPr>
            <a:cxnSpLocks/>
          </p:cNvCxnSpPr>
          <p:nvPr/>
        </p:nvCxnSpPr>
        <p:spPr>
          <a:xfrm flipV="1">
            <a:off x="-605874" y="2704942"/>
            <a:ext cx="0" cy="6857999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3177E-34AD-409E-BDEC-DE8239F0E778}"/>
              </a:ext>
            </a:extLst>
          </p:cNvPr>
          <p:cNvCxnSpPr>
            <a:cxnSpLocks/>
          </p:cNvCxnSpPr>
          <p:nvPr/>
        </p:nvCxnSpPr>
        <p:spPr>
          <a:xfrm flipV="1">
            <a:off x="553431" y="0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281376A-FCC8-4E82-8193-03D39B0067CD}"/>
              </a:ext>
            </a:extLst>
          </p:cNvPr>
          <p:cNvSpPr/>
          <p:nvPr/>
        </p:nvSpPr>
        <p:spPr>
          <a:xfrm>
            <a:off x="-2413635" y="2476824"/>
            <a:ext cx="1109442" cy="1109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E0BC44-4B14-4B8D-B9BC-E7C0579E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2" y="2849702"/>
            <a:ext cx="720410" cy="579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4A7AFF-597C-4742-8D82-F5FE16F1E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32" y="520253"/>
            <a:ext cx="5699514" cy="3377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1996CD-1661-413D-9B69-FB1F36F76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31" y="4022183"/>
            <a:ext cx="5728021" cy="1608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D2074D-42F3-4A9E-981D-A8620048607E}"/>
              </a:ext>
            </a:extLst>
          </p:cNvPr>
          <p:cNvSpPr txBox="1"/>
          <p:nvPr/>
        </p:nvSpPr>
        <p:spPr>
          <a:xfrm>
            <a:off x="-993535" y="786777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اول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7E04E2-B211-46B6-B0EF-F84307514D9C}"/>
              </a:ext>
            </a:extLst>
          </p:cNvPr>
          <p:cNvSpPr txBox="1"/>
          <p:nvPr/>
        </p:nvSpPr>
        <p:spPr>
          <a:xfrm>
            <a:off x="366693" y="5910928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دوم - سوم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47CB3C-A82B-47D3-9F4C-E7DAAC45B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182" y="6185914"/>
            <a:ext cx="906380" cy="625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8179DB-4B22-4985-95E2-BECBA0FF7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705" y="136158"/>
            <a:ext cx="901955" cy="3183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D0AD6D-BAAC-4920-B9B5-8EF54C5512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871" y="1622510"/>
            <a:ext cx="906380" cy="544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2E3644-C580-4D0E-97F2-60632E9A01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12892451" y="2182664"/>
            <a:ext cx="901799" cy="1135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BC60EE-7BBC-4B1B-960F-878E8CD963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1"/>
          <a:stretch/>
        </p:blipFill>
        <p:spPr>
          <a:xfrm>
            <a:off x="12887871" y="454496"/>
            <a:ext cx="906379" cy="11890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8DF763-3377-4769-810F-7685EEFC05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12892451" y="4147110"/>
            <a:ext cx="901799" cy="12792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60F970-C768-4E83-B1EF-8B5424CEF2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12892451" y="5424434"/>
            <a:ext cx="901799" cy="8129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918114-DA4E-4919-83BD-BEF3E4A4B0E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12892451" y="3318573"/>
            <a:ext cx="905702" cy="971908"/>
          </a:xfrm>
          <a:prstGeom prst="rect">
            <a:avLst/>
          </a:prstGeom>
        </p:spPr>
      </p:pic>
      <p:sp>
        <p:nvSpPr>
          <p:cNvPr id="26" name="Action Button: Go Forward or Next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A1E6E1-0F5A-4964-A95D-C4DE416850B8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Action Button: Go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5AB9278-FC24-4AB8-847D-EE101205F29E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0900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D87215-6F64-43DC-8AD0-D94C515D3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84" y="109832"/>
            <a:ext cx="6266912" cy="61102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36B513-77D4-43D2-8A5F-0268EBF7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8" y="1729027"/>
            <a:ext cx="1002652" cy="975915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C22C7B-5F29-4759-AA25-85B0966AAAEA}"/>
              </a:ext>
            </a:extLst>
          </p:cNvPr>
          <p:cNvSpPr/>
          <p:nvPr/>
        </p:nvSpPr>
        <p:spPr>
          <a:xfrm>
            <a:off x="792865" y="2657186"/>
            <a:ext cx="1002651" cy="156782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D9BFEA-4DB1-4319-8475-B84F935E24CB}"/>
              </a:ext>
            </a:extLst>
          </p:cNvPr>
          <p:cNvSpPr txBox="1"/>
          <p:nvPr/>
        </p:nvSpPr>
        <p:spPr>
          <a:xfrm>
            <a:off x="2019504" y="6297963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3D6798-CAA3-4A54-8D56-DB7609B85299}"/>
              </a:ext>
            </a:extLst>
          </p:cNvPr>
          <p:cNvCxnSpPr>
            <a:cxnSpLocks/>
          </p:cNvCxnSpPr>
          <p:nvPr/>
        </p:nvCxnSpPr>
        <p:spPr>
          <a:xfrm>
            <a:off x="2480733" y="-410636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E50E68-AD8B-4787-AF0A-F3BDCC41B9D3}"/>
              </a:ext>
            </a:extLst>
          </p:cNvPr>
          <p:cNvCxnSpPr>
            <a:cxnSpLocks/>
          </p:cNvCxnSpPr>
          <p:nvPr/>
        </p:nvCxnSpPr>
        <p:spPr>
          <a:xfrm>
            <a:off x="2531533" y="7501460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F2ADDF-5FD2-49BB-A6A7-B811BE684F62}"/>
              </a:ext>
            </a:extLst>
          </p:cNvPr>
          <p:cNvCxnSpPr>
            <a:cxnSpLocks/>
          </p:cNvCxnSpPr>
          <p:nvPr/>
        </p:nvCxnSpPr>
        <p:spPr>
          <a:xfrm flipV="1">
            <a:off x="-605874" y="2704942"/>
            <a:ext cx="0" cy="6857999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D90734-A775-4105-BFE3-3B0C05BE50A7}"/>
              </a:ext>
            </a:extLst>
          </p:cNvPr>
          <p:cNvCxnSpPr>
            <a:cxnSpLocks/>
          </p:cNvCxnSpPr>
          <p:nvPr/>
        </p:nvCxnSpPr>
        <p:spPr>
          <a:xfrm flipV="1">
            <a:off x="584726" y="0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D609836-9E16-4D85-ACD0-4A196001D2AA}"/>
              </a:ext>
            </a:extLst>
          </p:cNvPr>
          <p:cNvSpPr/>
          <p:nvPr/>
        </p:nvSpPr>
        <p:spPr>
          <a:xfrm>
            <a:off x="11178835" y="1806911"/>
            <a:ext cx="784860" cy="4413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4D2C59-759E-4170-9BA4-17BCF01AF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22" y="2744471"/>
            <a:ext cx="650151" cy="522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65B142-ACF5-42BC-AF96-B738F2314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3" y="3670507"/>
            <a:ext cx="652273" cy="3864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383001-B5D3-4942-B66D-176AE404B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7" y="3362007"/>
            <a:ext cx="653822" cy="1835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82F53BD-FEDD-4899-81E0-BD7AE48BA494}"/>
              </a:ext>
            </a:extLst>
          </p:cNvPr>
          <p:cNvSpPr txBox="1"/>
          <p:nvPr/>
        </p:nvSpPr>
        <p:spPr>
          <a:xfrm>
            <a:off x="409793" y="8529358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دوم - سوم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64506DF-6AC6-4D5E-8A06-4FABCA302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118" y="5738831"/>
            <a:ext cx="474439" cy="3272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4D267B4-06D4-4865-9267-09CE5888C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627" y="2033909"/>
            <a:ext cx="472123" cy="1666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E7C3C1F-68BB-42E6-8829-A25D887732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311" y="2888018"/>
            <a:ext cx="474439" cy="2848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72831C7-690D-4ECA-A922-ADF8F26761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11319311" y="3265739"/>
            <a:ext cx="472041" cy="594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B6BA14-757D-4A9F-9A92-4704AF5D6C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1"/>
          <a:stretch/>
        </p:blipFill>
        <p:spPr>
          <a:xfrm>
            <a:off x="11319312" y="2240071"/>
            <a:ext cx="474438" cy="6224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E00E080-B12E-4FD9-B3B9-341717EF06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11308867" y="4485862"/>
            <a:ext cx="472041" cy="6696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D63D74-7108-4925-BD4E-3462A10144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11319311" y="5223400"/>
            <a:ext cx="472041" cy="4255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0CD9DA-8814-44A4-ADCF-14EBD473463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11319311" y="3909800"/>
            <a:ext cx="474084" cy="50873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4070BA7-A81A-4980-8D69-6D4ECEB77628}"/>
              </a:ext>
            </a:extLst>
          </p:cNvPr>
          <p:cNvSpPr txBox="1"/>
          <p:nvPr/>
        </p:nvSpPr>
        <p:spPr>
          <a:xfrm>
            <a:off x="1646453" y="5594019"/>
            <a:ext cx="29337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000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ایلاستریتور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DE738-3E7D-40E3-AAC6-E0C98F3B0932}"/>
              </a:ext>
            </a:extLst>
          </p:cNvPr>
          <p:cNvSpPr txBox="1"/>
          <p:nvPr/>
        </p:nvSpPr>
        <p:spPr>
          <a:xfrm>
            <a:off x="-106423" y="8028164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چهارم</a:t>
            </a:r>
          </a:p>
        </p:txBody>
      </p:sp>
      <p:sp>
        <p:nvSpPr>
          <p:cNvPr id="32" name="Action Button: Go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759D762-C4B6-4489-8EA1-60540A74B00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Action Button: Go Back or Previous 4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4B434E6-396A-4386-9900-6D337F951CF2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9972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9639-C170-40EE-8472-7ABE33343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5" y="277399"/>
            <a:ext cx="6057495" cy="5906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A0D12-AD68-42F4-B9D8-C1CDB0422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073" y="-2104258"/>
            <a:ext cx="1423177" cy="138522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AB3569-C05F-4458-A9FA-FE4CAF84EEEF}"/>
              </a:ext>
            </a:extLst>
          </p:cNvPr>
          <p:cNvSpPr/>
          <p:nvPr/>
        </p:nvSpPr>
        <p:spPr>
          <a:xfrm>
            <a:off x="-3428511" y="7068291"/>
            <a:ext cx="1419310" cy="252201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35049-FEA8-404D-B810-EFA07D6FD8D4}"/>
              </a:ext>
            </a:extLst>
          </p:cNvPr>
          <p:cNvSpPr txBox="1"/>
          <p:nvPr/>
        </p:nvSpPr>
        <p:spPr>
          <a:xfrm>
            <a:off x="613168" y="6526333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BA8553-FED5-428D-AFF6-A3AD505EF879}"/>
              </a:ext>
            </a:extLst>
          </p:cNvPr>
          <p:cNvCxnSpPr>
            <a:cxnSpLocks/>
          </p:cNvCxnSpPr>
          <p:nvPr/>
        </p:nvCxnSpPr>
        <p:spPr>
          <a:xfrm>
            <a:off x="3890433" y="6407564"/>
            <a:ext cx="7128934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A1F7CD-EFB1-4258-BA77-C22744AA6E5E}"/>
              </a:ext>
            </a:extLst>
          </p:cNvPr>
          <p:cNvCxnSpPr>
            <a:cxnSpLocks/>
          </p:cNvCxnSpPr>
          <p:nvPr/>
        </p:nvCxnSpPr>
        <p:spPr>
          <a:xfrm>
            <a:off x="2531533" y="7501460"/>
            <a:ext cx="7128934" cy="0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4A0F2D-DDF5-41D2-AC81-7F4CD48FC23F}"/>
              </a:ext>
            </a:extLst>
          </p:cNvPr>
          <p:cNvCxnSpPr>
            <a:cxnSpLocks/>
          </p:cNvCxnSpPr>
          <p:nvPr/>
        </p:nvCxnSpPr>
        <p:spPr>
          <a:xfrm flipV="1">
            <a:off x="-605874" y="2704942"/>
            <a:ext cx="0" cy="6857999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57FB3B-00DA-449F-B4AD-1C1A0649582E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372D4F8-B921-4FC8-AC93-B7D1D176CE43}"/>
              </a:ext>
            </a:extLst>
          </p:cNvPr>
          <p:cNvSpPr/>
          <p:nvPr/>
        </p:nvSpPr>
        <p:spPr>
          <a:xfrm>
            <a:off x="11262359" y="1234440"/>
            <a:ext cx="739141" cy="39319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3C6D77-F86E-492B-9556-DBF6DC9F6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716" y="7357096"/>
            <a:ext cx="1072946" cy="862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53B0F-5A92-4E42-B563-B5E744121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972" y="8629680"/>
            <a:ext cx="1076448" cy="63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66FD35-C01A-49EC-9660-A8336574C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972" y="8282937"/>
            <a:ext cx="1079004" cy="3029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B8BC23-97DE-45A4-89C8-C8238D5FC2DD}"/>
              </a:ext>
            </a:extLst>
          </p:cNvPr>
          <p:cNvSpPr txBox="1"/>
          <p:nvPr/>
        </p:nvSpPr>
        <p:spPr>
          <a:xfrm>
            <a:off x="-37089" y="616642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چهارم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4820CA-A500-480B-9E40-3DA4FFCF4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26" y="4693204"/>
            <a:ext cx="432252" cy="298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5155DC-C9C0-42FB-B4DC-957E204712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19" y="2112676"/>
            <a:ext cx="5279325" cy="18632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747AAF-E9D9-4352-84A1-9342795625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13" y="2034884"/>
            <a:ext cx="432252" cy="259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F2864F-9D78-46BF-BF01-75C8E62F7D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11400612" y="2367223"/>
            <a:ext cx="430068" cy="5417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84AB65-57F8-4E77-ABF2-B5CDFCC79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1"/>
          <a:stretch/>
        </p:blipFill>
        <p:spPr>
          <a:xfrm>
            <a:off x="11399520" y="1417320"/>
            <a:ext cx="432252" cy="567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9B3FD5-57F3-4F8C-8E63-35E4474007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11411029" y="3534530"/>
            <a:ext cx="430068" cy="6100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C63F5B-6F37-462B-8A45-A7C9A295BE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11411029" y="4237118"/>
            <a:ext cx="430068" cy="3877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9E86E7-FFBF-4938-85AD-8E578491C61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11408809" y="2992382"/>
            <a:ext cx="431929" cy="4635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55044D-6BD1-4F8F-8A7A-C335BA04C5C3}"/>
              </a:ext>
            </a:extLst>
          </p:cNvPr>
          <p:cNvSpPr txBox="1"/>
          <p:nvPr/>
        </p:nvSpPr>
        <p:spPr>
          <a:xfrm>
            <a:off x="4046753" y="8948590"/>
            <a:ext cx="29337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000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ایلاستریتور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CAF2CF-E7CA-4AC9-9553-E8B138088E96}"/>
              </a:ext>
            </a:extLst>
          </p:cNvPr>
          <p:cNvSpPr txBox="1"/>
          <p:nvPr/>
        </p:nvSpPr>
        <p:spPr>
          <a:xfrm>
            <a:off x="255485" y="8247456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پنجم</a:t>
            </a:r>
          </a:p>
        </p:txBody>
      </p:sp>
      <p:sp>
        <p:nvSpPr>
          <p:cNvPr id="26" name="Action Button: Go Forward or Next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2E99F8-ABC0-420B-A3F2-17F6FDBE481A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Action Button: Go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21BAA05-D1F5-44DA-B0E7-EF40AEEF596D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3684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5D311-59A0-41E7-A666-B49A78C1A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260618"/>
            <a:ext cx="6057495" cy="5906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FC167-9891-400C-B5E0-9E4C0931ECD4}"/>
              </a:ext>
            </a:extLst>
          </p:cNvPr>
          <p:cNvSpPr txBox="1"/>
          <p:nvPr/>
        </p:nvSpPr>
        <p:spPr>
          <a:xfrm>
            <a:off x="110597" y="6148556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A82493-158D-43D8-A3E3-91E6C5959D97}"/>
              </a:ext>
            </a:extLst>
          </p:cNvPr>
          <p:cNvCxnSpPr>
            <a:cxnSpLocks/>
          </p:cNvCxnSpPr>
          <p:nvPr/>
        </p:nvCxnSpPr>
        <p:spPr>
          <a:xfrm>
            <a:off x="0" y="6494997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4C449A-91C9-475A-B6C9-FDC117FFCAC9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1F6EF-A252-4CCC-904F-AE90AE72ADF6}"/>
              </a:ext>
            </a:extLst>
          </p:cNvPr>
          <p:cNvSpPr/>
          <p:nvPr/>
        </p:nvSpPr>
        <p:spPr>
          <a:xfrm>
            <a:off x="237191" y="1828799"/>
            <a:ext cx="692449" cy="31089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1B7DF-2A5D-4F7F-81AB-7E7CE81BC810}"/>
              </a:ext>
            </a:extLst>
          </p:cNvPr>
          <p:cNvSpPr txBox="1"/>
          <p:nvPr/>
        </p:nvSpPr>
        <p:spPr>
          <a:xfrm>
            <a:off x="-612926" y="7843584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چهارم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4B5A6-477D-462C-B26E-F9FC994791B2}"/>
              </a:ext>
            </a:extLst>
          </p:cNvPr>
          <p:cNvSpPr txBox="1"/>
          <p:nvPr/>
        </p:nvSpPr>
        <p:spPr>
          <a:xfrm>
            <a:off x="8269679" y="6232445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پنجم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D6ED0B-0C48-4630-8FC3-3B818E364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7" y="4479831"/>
            <a:ext cx="414171" cy="285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C0F85F-A5E6-41EA-8273-055351EF7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66" y="-2646789"/>
            <a:ext cx="5279325" cy="18632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3038BF-AFBC-477E-816E-257FC6460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6" y="2048329"/>
            <a:ext cx="414171" cy="248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2CEBE7-7639-4084-A8D9-667CC792EF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381000" y="2351601"/>
            <a:ext cx="412078" cy="519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42CD09-315C-4CC8-BBF3-9C1FF4A9AE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1"/>
          <a:stretch/>
        </p:blipFill>
        <p:spPr>
          <a:xfrm>
            <a:off x="5602160" y="751702"/>
            <a:ext cx="3753333" cy="4923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CAB9A5-D392-4EF5-A573-ACFD2E212D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381000" y="3416905"/>
            <a:ext cx="412078" cy="5845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4E2FB-27FC-4B7E-B15F-D7C46C5090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381000" y="4053705"/>
            <a:ext cx="412078" cy="37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FE0C2E-E2FE-4592-8FBB-4F96D8DC21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381000" y="2919352"/>
            <a:ext cx="413861" cy="44411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8A1C75-B839-4551-A62F-1A7A148F6201}"/>
              </a:ext>
            </a:extLst>
          </p:cNvPr>
          <p:cNvSpPr txBox="1"/>
          <p:nvPr/>
        </p:nvSpPr>
        <p:spPr>
          <a:xfrm>
            <a:off x="-905026" y="864966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ششم</a:t>
            </a:r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CBA1E8-8D8D-4507-939F-B5A044ABA288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Action Button: Go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ACBDB30-36C6-4945-8035-6EBDF10FAF9D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48823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7A42F-D376-4B44-B042-9481DE863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53" y="403634"/>
            <a:ext cx="6057495" cy="5906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76AAD-DF16-420B-BF70-18FC6CEAA3F2}"/>
              </a:ext>
            </a:extLst>
          </p:cNvPr>
          <p:cNvSpPr txBox="1"/>
          <p:nvPr/>
        </p:nvSpPr>
        <p:spPr>
          <a:xfrm>
            <a:off x="8067627" y="6409411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5288BD-7AA1-46EC-B422-2F7DEFCC0D3F}"/>
              </a:ext>
            </a:extLst>
          </p:cNvPr>
          <p:cNvCxnSpPr>
            <a:cxnSpLocks/>
          </p:cNvCxnSpPr>
          <p:nvPr/>
        </p:nvCxnSpPr>
        <p:spPr>
          <a:xfrm>
            <a:off x="-4847043" y="6524866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5D6F50-F1A0-495D-BFBC-F2EFC6D96719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7CE6698-C9C8-4074-B7B6-16261A49FD0A}"/>
              </a:ext>
            </a:extLst>
          </p:cNvPr>
          <p:cNvSpPr/>
          <p:nvPr/>
        </p:nvSpPr>
        <p:spPr>
          <a:xfrm>
            <a:off x="10850886" y="1920240"/>
            <a:ext cx="685890" cy="2560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6977A-7D31-4DD4-A0CF-8DFF4BDD58E7}"/>
              </a:ext>
            </a:extLst>
          </p:cNvPr>
          <p:cNvSpPr txBox="1"/>
          <p:nvPr/>
        </p:nvSpPr>
        <p:spPr>
          <a:xfrm>
            <a:off x="3546205" y="6309691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ششم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8C163-629B-4DFF-8691-123B577F06E7}"/>
              </a:ext>
            </a:extLst>
          </p:cNvPr>
          <p:cNvSpPr txBox="1"/>
          <p:nvPr/>
        </p:nvSpPr>
        <p:spPr>
          <a:xfrm>
            <a:off x="7834293" y="7366187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پنجم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3C0685-ABA3-4C8C-860A-F7E4E7ADB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48" y="4106443"/>
            <a:ext cx="375475" cy="259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F741A-C028-4D8F-9646-59A9CD527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66" y="-2646789"/>
            <a:ext cx="5279325" cy="1863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8CFD8A-BC28-4D0A-BE99-365C8F75F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08" y="1703782"/>
            <a:ext cx="5131455" cy="3080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0053B-8D48-4CFD-9D5F-89C481EDF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10987246" y="2055614"/>
            <a:ext cx="373577" cy="470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807C94-03B2-45FE-9D75-5F997A55B7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1"/>
          <a:stretch/>
        </p:blipFill>
        <p:spPr>
          <a:xfrm>
            <a:off x="-1992828" y="5320096"/>
            <a:ext cx="1047370" cy="13740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9A6D26-F056-490B-AAA6-2D4A07CF58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10987246" y="3079111"/>
            <a:ext cx="373577" cy="529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646CD7-0B0C-4AF5-B1C9-3CCBD00601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10987246" y="3689656"/>
            <a:ext cx="373577" cy="336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BC259-8F43-49C2-8605-C1E7ACAB7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10988040" y="2606040"/>
            <a:ext cx="375194" cy="402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B1C37C-5268-4056-9D23-1226109D0D82}"/>
              </a:ext>
            </a:extLst>
          </p:cNvPr>
          <p:cNvSpPr txBox="1"/>
          <p:nvPr/>
        </p:nvSpPr>
        <p:spPr>
          <a:xfrm>
            <a:off x="1867899" y="7556012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هفتم</a:t>
            </a:r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D7AA443-294A-4DA9-944A-C9F532EDBE89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D617F40-1391-4E74-B2E2-AC3BDACC9068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4289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7B575E-D256-4DFD-94B9-3590599EF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" y="403634"/>
            <a:ext cx="6057495" cy="5906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4B87D-5000-45EF-BB0A-672DB26ADFA2}"/>
              </a:ext>
            </a:extLst>
          </p:cNvPr>
          <p:cNvSpPr txBox="1"/>
          <p:nvPr/>
        </p:nvSpPr>
        <p:spPr>
          <a:xfrm>
            <a:off x="8309227" y="6402312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002F3B-A33F-4610-9A88-EFB1CE15B361}"/>
              </a:ext>
            </a:extLst>
          </p:cNvPr>
          <p:cNvCxnSpPr>
            <a:cxnSpLocks/>
          </p:cNvCxnSpPr>
          <p:nvPr/>
        </p:nvCxnSpPr>
        <p:spPr>
          <a:xfrm>
            <a:off x="-5440889" y="6524865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85CED5-3BE0-4174-8712-99A47C6927A1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8F7B3F0-2F0C-4DB1-AE57-5D5569CCE990}"/>
              </a:ext>
            </a:extLst>
          </p:cNvPr>
          <p:cNvSpPr/>
          <p:nvPr/>
        </p:nvSpPr>
        <p:spPr>
          <a:xfrm>
            <a:off x="6947602" y="4220306"/>
            <a:ext cx="640080" cy="2073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DBE43-C84B-46E5-B5DD-695ED749CDF5}"/>
              </a:ext>
            </a:extLst>
          </p:cNvPr>
          <p:cNvSpPr txBox="1"/>
          <p:nvPr/>
        </p:nvSpPr>
        <p:spPr>
          <a:xfrm>
            <a:off x="1743468" y="736844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ششم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48EAA-EAF0-4858-97F6-C667304C0050}"/>
              </a:ext>
            </a:extLst>
          </p:cNvPr>
          <p:cNvSpPr txBox="1"/>
          <p:nvPr/>
        </p:nvSpPr>
        <p:spPr>
          <a:xfrm>
            <a:off x="2843307" y="6294032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هفتم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6D9C48-6028-4D7E-8BF5-2CAD66CB8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22" y="5871029"/>
            <a:ext cx="352275" cy="243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FCC03-F5E3-4DBA-B40A-A4BFE6B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206" y="2533647"/>
            <a:ext cx="5131455" cy="3080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C483E9-5334-4651-BFDD-067C32BE8D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1530187" y="893803"/>
            <a:ext cx="3845441" cy="4843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7B4C0-E9C4-4005-B007-9ED11C15D1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7073302" y="4879261"/>
            <a:ext cx="350495" cy="497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469BCA-4D41-4A48-BDD7-89188A5A44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7073302" y="5463469"/>
            <a:ext cx="350495" cy="315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CFEAEC-13C2-473A-A98B-8BB2F05F78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7075688" y="4426771"/>
            <a:ext cx="352011" cy="377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6DA008-B74B-4AC2-A681-E4129D5F09B3}"/>
              </a:ext>
            </a:extLst>
          </p:cNvPr>
          <p:cNvSpPr txBox="1"/>
          <p:nvPr/>
        </p:nvSpPr>
        <p:spPr>
          <a:xfrm>
            <a:off x="1738293" y="8212021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هشتم - نهم</a:t>
            </a:r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07DFA17-DDE1-49D8-B35B-169ACFF95A3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D67CC49-B734-4E91-BF41-5CA371FE8D3B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9572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A985AFA-CA98-4505-91EC-62646530842E}"/>
              </a:ext>
            </a:extLst>
          </p:cNvPr>
          <p:cNvSpPr/>
          <p:nvPr/>
        </p:nvSpPr>
        <p:spPr>
          <a:xfrm>
            <a:off x="1315992" y="372247"/>
            <a:ext cx="5812530" cy="581252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90DAD-FC61-4322-849B-9B385FF4781A}"/>
              </a:ext>
            </a:extLst>
          </p:cNvPr>
          <p:cNvSpPr/>
          <p:nvPr/>
        </p:nvSpPr>
        <p:spPr>
          <a:xfrm>
            <a:off x="655320" y="246248"/>
            <a:ext cx="6268331" cy="6064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1BFC5E-E767-4541-9653-3A7EBA31940C}"/>
              </a:ext>
            </a:extLst>
          </p:cNvPr>
          <p:cNvSpPr/>
          <p:nvPr/>
        </p:nvSpPr>
        <p:spPr>
          <a:xfrm>
            <a:off x="7142073" y="3706975"/>
            <a:ext cx="541324" cy="5413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1AE4E0-91E7-49FA-AEA3-D74FBCCFC10E}"/>
              </a:ext>
            </a:extLst>
          </p:cNvPr>
          <p:cNvSpPr/>
          <p:nvPr/>
        </p:nvSpPr>
        <p:spPr>
          <a:xfrm>
            <a:off x="7142073" y="2624327"/>
            <a:ext cx="541324" cy="5413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1170A6-7970-4113-B515-9BDA6D9C224C}"/>
              </a:ext>
            </a:extLst>
          </p:cNvPr>
          <p:cNvSpPr/>
          <p:nvPr/>
        </p:nvSpPr>
        <p:spPr>
          <a:xfrm>
            <a:off x="7683397" y="3165651"/>
            <a:ext cx="541324" cy="541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5E755-41E5-466D-ABCA-B075DD4DC56F}"/>
              </a:ext>
            </a:extLst>
          </p:cNvPr>
          <p:cNvSpPr/>
          <p:nvPr/>
        </p:nvSpPr>
        <p:spPr>
          <a:xfrm>
            <a:off x="8224721" y="3706975"/>
            <a:ext cx="541324" cy="5413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B4476-40BE-4DB3-8C6A-68258B346EDD}"/>
              </a:ext>
            </a:extLst>
          </p:cNvPr>
          <p:cNvSpPr/>
          <p:nvPr/>
        </p:nvSpPr>
        <p:spPr>
          <a:xfrm>
            <a:off x="739917" y="1131840"/>
            <a:ext cx="6077163" cy="491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اول - هنر چیست ( تعاریف و در باره هنر)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دوم - انواع مختلف هنر بر اساس فایل جلسه اول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سوم - ادبیات و فیزیک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چهارم- هنر نقاشی چیست؟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پنجم - موسیقی چیست ؟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ششم - فیزیک موسیقی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 جلسه هفتم - نور - فیزیک - حرکت - هنر ( ویدئو  ویدئو مپینگ و هولوگرافیک)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هشتم - اریگامی و انواع آن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 جلسه نهم - نمایش و عناصر تشکیل دهنده آن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دهم تحلیل فیلم - ترکیب رنگ - طراحی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یازدهم ، شناخت عوامل نمایش - دیاگرام خوانی اریگامی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 جلسه دوازدهم - نمایشنامه و عناصر تشکیل دهنده آن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سیزدهم - ساخت واقعیت مجازی هولوگرافیک - اصول پاپ آپ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500" dirty="0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جلسه چهاردهم - ساخت واقعیت افزوده با </a:t>
            </a:r>
            <a:r>
              <a:rPr lang="en-US" sz="1500" dirty="0" err="1">
                <a:solidFill>
                  <a:schemeClr val="bg1"/>
                </a:solidFill>
                <a:latin typeface="pfont"/>
                <a:cs typeface="2  Yekan" panose="00000400000000000000" pitchFamily="2" charset="-78"/>
              </a:rPr>
              <a:t>winkere</a:t>
            </a:r>
            <a:endParaRPr lang="en-US" sz="1500" dirty="0">
              <a:solidFill>
                <a:schemeClr val="bg1"/>
              </a:solidFill>
              <a:latin typeface="pfont"/>
              <a:cs typeface="2  Yeka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CD84CB-6F47-407A-9737-0BA4DE18ECE5}"/>
              </a:ext>
            </a:extLst>
          </p:cNvPr>
          <p:cNvSpPr/>
          <p:nvPr/>
        </p:nvSpPr>
        <p:spPr>
          <a:xfrm>
            <a:off x="2149086" y="494533"/>
            <a:ext cx="3946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>
                <a:solidFill>
                  <a:srgbClr val="002060"/>
                </a:solidFill>
                <a:cs typeface="2  Yekan" panose="00000400000000000000" pitchFamily="2" charset="-78"/>
              </a:rPr>
              <a:t>کاربرد هنر در آموزش [فیزیک] چهارده جلسه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D252FB-FE22-47B8-84A8-06ECC47C83FB}"/>
              </a:ext>
            </a:extLst>
          </p:cNvPr>
          <p:cNvSpPr/>
          <p:nvPr/>
        </p:nvSpPr>
        <p:spPr>
          <a:xfrm>
            <a:off x="9323217" y="3283235"/>
            <a:ext cx="13708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1000" b="1" dirty="0">
                <a:solidFill>
                  <a:srgbClr val="7030A0"/>
                </a:solidFill>
                <a:cs typeface="2  Yekan" panose="00000400000000000000" pitchFamily="2" charset="-78"/>
              </a:rPr>
              <a:t>جلسات طراحي پوســــــتر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0AAB2A03-DDE5-4C8E-8916-0F1FD7EF52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5214906"/>
                  </p:ext>
                </p:extLst>
              </p:nvPr>
            </p:nvGraphicFramePr>
            <p:xfrm rot="16200000">
              <a:off x="9038646" y="3606696"/>
              <a:ext cx="977119" cy="1283205"/>
            </p:xfrm>
            <a:graphic>
              <a:graphicData uri="http://schemas.microsoft.com/office/powerpoint/2016/slidezoom">
                <pslz:sldZm>
                  <pslz:sldZmObj sldId="260" cId="3789638666">
                    <pslz:zmPr id="{5F080015-77C0-4EEF-9D99-E242A46B8DCE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6200000">
                          <a:off x="0" y="0"/>
                          <a:ext cx="977119" cy="128320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AAB2A03-DDE5-4C8E-8916-0F1FD7EF52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038646" y="3606696"/>
                <a:ext cx="977119" cy="128320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512B0CCA-2876-4C30-B6C2-1CD83AB012D8}"/>
              </a:ext>
            </a:extLst>
          </p:cNvPr>
          <p:cNvSpPr/>
          <p:nvPr/>
        </p:nvSpPr>
        <p:spPr>
          <a:xfrm rot="2700000">
            <a:off x="11286464" y="1182550"/>
            <a:ext cx="429277" cy="429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61CECF-40C3-4683-8AD3-3C1202E5BC14}"/>
              </a:ext>
            </a:extLst>
          </p:cNvPr>
          <p:cNvSpPr/>
          <p:nvPr/>
        </p:nvSpPr>
        <p:spPr>
          <a:xfrm rot="2700000">
            <a:off x="11286465" y="2188339"/>
            <a:ext cx="429277" cy="42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12CD77-5136-4F32-BE78-1378C54AFA90}"/>
              </a:ext>
            </a:extLst>
          </p:cNvPr>
          <p:cNvSpPr/>
          <p:nvPr/>
        </p:nvSpPr>
        <p:spPr>
          <a:xfrm rot="2700000">
            <a:off x="11286466" y="3194128"/>
            <a:ext cx="429277" cy="42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E7A0D4-7E34-4BA5-8833-49A2F742DA38}"/>
              </a:ext>
            </a:extLst>
          </p:cNvPr>
          <p:cNvSpPr/>
          <p:nvPr/>
        </p:nvSpPr>
        <p:spPr>
          <a:xfrm rot="2700000">
            <a:off x="11286467" y="4199917"/>
            <a:ext cx="429277" cy="429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114C5-A143-4F98-A8DC-671B885D1222}"/>
              </a:ext>
            </a:extLst>
          </p:cNvPr>
          <p:cNvSpPr/>
          <p:nvPr/>
        </p:nvSpPr>
        <p:spPr>
          <a:xfrm rot="2700000">
            <a:off x="11286468" y="5205706"/>
            <a:ext cx="429277" cy="429277"/>
          </a:xfrm>
          <a:prstGeom prst="rect">
            <a:avLst/>
          </a:prstGeom>
          <a:solidFill>
            <a:srgbClr val="FE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131139-D075-4AEE-84AA-7ECD7982B0BE}"/>
              </a:ext>
            </a:extLst>
          </p:cNvPr>
          <p:cNvCxnSpPr>
            <a:cxnSpLocks/>
          </p:cNvCxnSpPr>
          <p:nvPr/>
        </p:nvCxnSpPr>
        <p:spPr>
          <a:xfrm>
            <a:off x="11804648" y="1397188"/>
            <a:ext cx="0" cy="401936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1BE00F-9B72-46AC-BD96-9DF4CEF393D1}"/>
              </a:ext>
            </a:extLst>
          </p:cNvPr>
          <p:cNvCxnSpPr>
            <a:cxnSpLocks/>
          </p:cNvCxnSpPr>
          <p:nvPr/>
        </p:nvCxnSpPr>
        <p:spPr>
          <a:xfrm>
            <a:off x="9342416" y="3165651"/>
            <a:ext cx="0" cy="429846"/>
          </a:xfrm>
          <a:prstGeom prst="straightConnector1">
            <a:avLst/>
          </a:prstGeom>
          <a:ln w="57150">
            <a:solidFill>
              <a:srgbClr val="D6BB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C36753-EC7A-4FAA-A308-D084350008A8}"/>
              </a:ext>
            </a:extLst>
          </p:cNvPr>
          <p:cNvCxnSpPr>
            <a:cxnSpLocks/>
          </p:cNvCxnSpPr>
          <p:nvPr/>
        </p:nvCxnSpPr>
        <p:spPr>
          <a:xfrm flipH="1">
            <a:off x="655321" y="960120"/>
            <a:ext cx="626833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894092-E63E-481D-A217-2170D83B121F}"/>
              </a:ext>
            </a:extLst>
          </p:cNvPr>
          <p:cNvCxnSpPr>
            <a:cxnSpLocks/>
          </p:cNvCxnSpPr>
          <p:nvPr/>
        </p:nvCxnSpPr>
        <p:spPr>
          <a:xfrm flipH="1">
            <a:off x="6004560" y="685800"/>
            <a:ext cx="6899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59EC86-7F3A-4404-B259-BDC49B2B7500}"/>
              </a:ext>
            </a:extLst>
          </p:cNvPr>
          <p:cNvSpPr txBox="1"/>
          <p:nvPr/>
        </p:nvSpPr>
        <p:spPr>
          <a:xfrm>
            <a:off x="9360196" y="3121653"/>
            <a:ext cx="87556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b="1" dirty="0">
                <a:solidFill>
                  <a:srgbClr val="7030A0"/>
                </a:solidFill>
                <a:cs typeface="2  Yekan" panose="00000400000000000000" pitchFamily="2" charset="-78"/>
              </a:rPr>
              <a:t>رئوس مطالب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65276F-4DBE-4A86-BD93-D9A3F8969323}"/>
              </a:ext>
            </a:extLst>
          </p:cNvPr>
          <p:cNvSpPr txBox="1"/>
          <p:nvPr/>
        </p:nvSpPr>
        <p:spPr>
          <a:xfrm>
            <a:off x="6617382" y="501148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4F540B-535A-41E8-BF46-9B68B77A4812}"/>
              </a:ext>
            </a:extLst>
          </p:cNvPr>
          <p:cNvSpPr txBox="1"/>
          <p:nvPr/>
        </p:nvSpPr>
        <p:spPr>
          <a:xfrm>
            <a:off x="9181955" y="3490412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2</a:t>
            </a:r>
          </a:p>
        </p:txBody>
      </p:sp>
      <p:sp>
        <p:nvSpPr>
          <p:cNvPr id="35" name="Action Button: Go Back or Previous 3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7DC066A-981F-4411-B673-254700F4978D}"/>
              </a:ext>
            </a:extLst>
          </p:cNvPr>
          <p:cNvSpPr/>
          <p:nvPr/>
        </p:nvSpPr>
        <p:spPr>
          <a:xfrm>
            <a:off x="106060" y="5990741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9307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89045F-CCAE-496C-8607-3F5A21797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3636221"/>
            <a:ext cx="717817" cy="699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FB4E6E-24A3-42EE-93C5-1A6428667B66}"/>
              </a:ext>
            </a:extLst>
          </p:cNvPr>
          <p:cNvSpPr txBox="1"/>
          <p:nvPr/>
        </p:nvSpPr>
        <p:spPr>
          <a:xfrm>
            <a:off x="8309227" y="6402312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F47477-DE56-4AA1-A740-91D773029DE6}"/>
              </a:ext>
            </a:extLst>
          </p:cNvPr>
          <p:cNvCxnSpPr>
            <a:cxnSpLocks/>
          </p:cNvCxnSpPr>
          <p:nvPr/>
        </p:nvCxnSpPr>
        <p:spPr>
          <a:xfrm>
            <a:off x="-5440889" y="6524865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6B2776-50D6-4EBB-B1D1-820658B7CD5A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193C403-5E79-4AA7-BAFB-1562715C6064}"/>
              </a:ext>
            </a:extLst>
          </p:cNvPr>
          <p:cNvSpPr/>
          <p:nvPr/>
        </p:nvSpPr>
        <p:spPr>
          <a:xfrm>
            <a:off x="6598920" y="4323233"/>
            <a:ext cx="717827" cy="1828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05A27-5F1B-478D-AFB6-276620770752}"/>
              </a:ext>
            </a:extLst>
          </p:cNvPr>
          <p:cNvSpPr txBox="1"/>
          <p:nvPr/>
        </p:nvSpPr>
        <p:spPr>
          <a:xfrm>
            <a:off x="1274053" y="8757832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هفتم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F46855-72EC-462F-87C4-5370A5934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91" y="5679178"/>
            <a:ext cx="453125" cy="312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A50B4-5F1E-457F-B38B-9CAF15285F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7054687" y="7138089"/>
            <a:ext cx="3845441" cy="4843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6DD67-772F-415D-9707-A96DA437C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6736081" y="4442000"/>
            <a:ext cx="450835" cy="639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7B8B87-B221-4D0F-BFAF-4CBC269037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6736081" y="5185673"/>
            <a:ext cx="450835" cy="406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ACA717-78B7-4444-A762-41731BAD2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945950" y="301799"/>
            <a:ext cx="5416743" cy="5812702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948FDB-11C5-4D24-806D-248A5A630C5E}"/>
              </a:ext>
            </a:extLst>
          </p:cNvPr>
          <p:cNvSpPr txBox="1"/>
          <p:nvPr/>
        </p:nvSpPr>
        <p:spPr>
          <a:xfrm>
            <a:off x="3288386" y="6309700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هشتم - نهم</a:t>
            </a:r>
          </a:p>
        </p:txBody>
      </p:sp>
      <p:sp>
        <p:nvSpPr>
          <p:cNvPr id="16" name="Action Button: Go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4772F4-E79A-4AE7-8D6B-CB8306F4AF2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4A1B8F7-77C8-434D-AA0D-EEDA0E898C33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51764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0D7688-938B-47D7-B21F-E06E8728C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7" y="2514600"/>
            <a:ext cx="590236" cy="575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1576FF-39B4-4E7A-9F00-E9F42427A8B2}"/>
              </a:ext>
            </a:extLst>
          </p:cNvPr>
          <p:cNvSpPr txBox="1"/>
          <p:nvPr/>
        </p:nvSpPr>
        <p:spPr>
          <a:xfrm>
            <a:off x="8309227" y="6402312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D615C4-623E-4C62-8DA7-4C9ACDD10E31}"/>
              </a:ext>
            </a:extLst>
          </p:cNvPr>
          <p:cNvCxnSpPr>
            <a:cxnSpLocks/>
          </p:cNvCxnSpPr>
          <p:nvPr/>
        </p:nvCxnSpPr>
        <p:spPr>
          <a:xfrm>
            <a:off x="-4739640" y="6180720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ACA5AD-7576-4511-AB71-43FE073E1818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05C1F63-B10E-45C1-812E-6E10D9D81EB5}"/>
              </a:ext>
            </a:extLst>
          </p:cNvPr>
          <p:cNvSpPr/>
          <p:nvPr/>
        </p:nvSpPr>
        <p:spPr>
          <a:xfrm>
            <a:off x="328137" y="3082936"/>
            <a:ext cx="594360" cy="932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1AE32-4056-4000-85F6-437D5DF41713}"/>
              </a:ext>
            </a:extLst>
          </p:cNvPr>
          <p:cNvSpPr txBox="1"/>
          <p:nvPr/>
        </p:nvSpPr>
        <p:spPr>
          <a:xfrm>
            <a:off x="1738293" y="7787713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هشتم - نهم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798E0-DFEC-4B3A-9AC1-1EEED9CA5876}"/>
              </a:ext>
            </a:extLst>
          </p:cNvPr>
          <p:cNvSpPr txBox="1"/>
          <p:nvPr/>
        </p:nvSpPr>
        <p:spPr>
          <a:xfrm>
            <a:off x="2775171" y="6304015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دهم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EE4E04-1B32-46B5-BF12-CF096ACB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4" y="3598322"/>
            <a:ext cx="385076" cy="265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E6EB8-4087-44FB-88B3-31DC08556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4724675" y="323152"/>
            <a:ext cx="4040937" cy="5732419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EADC36-5DC4-4D8E-B622-EBC60BC21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431690" y="3203866"/>
            <a:ext cx="383130" cy="345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17C7AC-12B4-4C79-8C47-FEE8564048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0"/>
          <a:stretch/>
        </p:blipFill>
        <p:spPr>
          <a:xfrm>
            <a:off x="9368972" y="-3797375"/>
            <a:ext cx="3229624" cy="3465707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E9DCDF-9E7F-43EF-96B2-511387A9E1F7}"/>
              </a:ext>
            </a:extLst>
          </p:cNvPr>
          <p:cNvSpPr txBox="1"/>
          <p:nvPr/>
        </p:nvSpPr>
        <p:spPr>
          <a:xfrm>
            <a:off x="914401" y="7326048"/>
            <a:ext cx="5511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یازدهم و دوازدهم</a:t>
            </a:r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09081D9-144D-4BBA-B867-400CDBF2C4E2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Action Button: Go Back or Previous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FED3229-EFCD-485F-BE7C-43CD3C9C130D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2703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9F12E2-0207-456C-B7AA-554A0D900722}"/>
              </a:ext>
            </a:extLst>
          </p:cNvPr>
          <p:cNvSpPr txBox="1"/>
          <p:nvPr/>
        </p:nvSpPr>
        <p:spPr>
          <a:xfrm>
            <a:off x="8309227" y="6402312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F37330-5AD1-4BD7-99B0-C435F3156BD0}"/>
              </a:ext>
            </a:extLst>
          </p:cNvPr>
          <p:cNvCxnSpPr>
            <a:cxnSpLocks/>
          </p:cNvCxnSpPr>
          <p:nvPr/>
        </p:nvCxnSpPr>
        <p:spPr>
          <a:xfrm>
            <a:off x="-4097050" y="6250885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667F-5C7E-4BC3-911A-608B230E8E86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C293EE6-B509-4D60-A80B-8ACB0B445049}"/>
              </a:ext>
            </a:extLst>
          </p:cNvPr>
          <p:cNvSpPr/>
          <p:nvPr/>
        </p:nvSpPr>
        <p:spPr>
          <a:xfrm>
            <a:off x="-2858832" y="-215900"/>
            <a:ext cx="1328736" cy="16949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0DB3E-A216-474A-98AE-F763629436C9}"/>
              </a:ext>
            </a:extLst>
          </p:cNvPr>
          <p:cNvSpPr txBox="1"/>
          <p:nvPr/>
        </p:nvSpPr>
        <p:spPr>
          <a:xfrm>
            <a:off x="3009901" y="6309700"/>
            <a:ext cx="5511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یازدهم و دوازدهم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943A2-B435-4BC5-8DA7-BCCE2FA5BCD4}"/>
              </a:ext>
            </a:extLst>
          </p:cNvPr>
          <p:cNvSpPr txBox="1"/>
          <p:nvPr/>
        </p:nvSpPr>
        <p:spPr>
          <a:xfrm>
            <a:off x="2267171" y="8773884"/>
            <a:ext cx="43577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دهم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F2671B-6C36-41DD-AA72-A0AB6EC18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4" y="1063125"/>
            <a:ext cx="6533346" cy="4506905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9BE15-2849-4681-ACE4-F17C9BB63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1"/>
          <a:stretch/>
        </p:blipFill>
        <p:spPr>
          <a:xfrm>
            <a:off x="-2946125" y="2538046"/>
            <a:ext cx="1097617" cy="1557065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ACC14-FB66-4AA2-AD39-8236AC413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7006588" y="1063126"/>
            <a:ext cx="4999178" cy="4506904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18C8F9-CA87-4E6F-BC3C-909C7B84C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8" y="1256113"/>
            <a:ext cx="1328727" cy="1295508"/>
          </a:xfrm>
          <a:prstGeom prst="rect">
            <a:avLst/>
          </a:prstGeom>
          <a:ln w="762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148789-15B1-4D27-A91A-1152BEF150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12402237" y="-1218032"/>
            <a:ext cx="2152585" cy="1501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761374-A277-40C1-9FBB-0C18702059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237" y="7859567"/>
            <a:ext cx="2152586" cy="802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D5759D-3F50-4BAB-A707-D9D0D62C2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288" y="7101288"/>
            <a:ext cx="2152585" cy="802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B083E2-DFCF-4B77-878F-B9C24BAC3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288" y="-1225394"/>
            <a:ext cx="2161192" cy="1501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05F295-D44B-4F7B-A5E2-F9ABB3A9B8C2}"/>
              </a:ext>
            </a:extLst>
          </p:cNvPr>
          <p:cNvSpPr txBox="1"/>
          <p:nvPr/>
        </p:nvSpPr>
        <p:spPr>
          <a:xfrm>
            <a:off x="1241659" y="8773884"/>
            <a:ext cx="5383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سیزدهم- چهاردهم</a:t>
            </a:r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64DB38D-2317-4421-8CCC-7686AF453534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B75A441-41E5-4F36-9E5B-54802DAAD73D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6914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B6F2D0-84A8-4FD4-ABDA-8064AF3BD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0" y="156331"/>
            <a:ext cx="6533340" cy="6370002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3A89B-9272-4681-9CCC-620DEF602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698860" y="5037627"/>
            <a:ext cx="2152585" cy="1501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0CF7B-E771-4268-987E-44BBA244E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70" y="157362"/>
            <a:ext cx="2161192" cy="805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B683E7-DB3F-4046-BF08-32CB6FDD8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5" y="162388"/>
            <a:ext cx="2147712" cy="800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B048C4-D7F8-41EC-8843-965E81CA7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70" y="5037627"/>
            <a:ext cx="2161192" cy="1501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A97C5-58F5-4BB2-92E7-C0ACEEDC8AF5}"/>
              </a:ext>
            </a:extLst>
          </p:cNvPr>
          <p:cNvSpPr txBox="1"/>
          <p:nvPr/>
        </p:nvSpPr>
        <p:spPr>
          <a:xfrm>
            <a:off x="4238248" y="65396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12830F-A233-43A1-BECF-872EC1E39FB1}"/>
              </a:ext>
            </a:extLst>
          </p:cNvPr>
          <p:cNvCxnSpPr>
            <a:cxnSpLocks/>
          </p:cNvCxnSpPr>
          <p:nvPr/>
        </p:nvCxnSpPr>
        <p:spPr>
          <a:xfrm>
            <a:off x="-2174216" y="8326709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198670-189A-4D56-A042-A12C7DF178E2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6AF380-5A1F-40DC-8E62-07EF80DE715F}"/>
              </a:ext>
            </a:extLst>
          </p:cNvPr>
          <p:cNvSpPr txBox="1"/>
          <p:nvPr/>
        </p:nvSpPr>
        <p:spPr>
          <a:xfrm>
            <a:off x="3096528" y="7264148"/>
            <a:ext cx="5511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یازدهم و دوازدهم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AAB5D6-95A6-475D-8E99-1A5C9AF8B999}"/>
              </a:ext>
            </a:extLst>
          </p:cNvPr>
          <p:cNvSpPr txBox="1"/>
          <p:nvPr/>
        </p:nvSpPr>
        <p:spPr>
          <a:xfrm>
            <a:off x="3096528" y="7764210"/>
            <a:ext cx="5383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سیزدهم- چهاردهم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107E43-0E8B-44C3-9E9A-7E69ED023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3144" y="861149"/>
            <a:ext cx="6533346" cy="4506905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837A29-1628-4DB1-9321-A42623BE1A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13386690" y="1256113"/>
            <a:ext cx="4999178" cy="4506904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3F9F295-459A-4F82-9CD2-DA852D8C12BF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28B834C-E393-40BF-92BC-64F4A9B4F176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7906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6B276-9A74-4063-B7F6-92645FB46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0" y="156331"/>
            <a:ext cx="6533340" cy="6370002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1AACF-C5E2-4841-BA71-E598C441C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510106" y="2843828"/>
            <a:ext cx="2152585" cy="1501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01FEF-88A4-4D9A-8C80-D22514577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07" y="3149238"/>
            <a:ext cx="5866785" cy="2187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92EA08-CF78-4DAF-8DEB-B9B24DF41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07" y="865908"/>
            <a:ext cx="5866783" cy="2187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58534-BBFB-45BC-A857-9FE19642B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09" y="2843827"/>
            <a:ext cx="2161192" cy="1501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8218A7-FA59-4859-8FBC-F94F6FEB4B27}"/>
              </a:ext>
            </a:extLst>
          </p:cNvPr>
          <p:cNvSpPr txBox="1"/>
          <p:nvPr/>
        </p:nvSpPr>
        <p:spPr>
          <a:xfrm>
            <a:off x="4238248" y="65396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863298-C849-444A-8DE2-39A633D13482}"/>
              </a:ext>
            </a:extLst>
          </p:cNvPr>
          <p:cNvCxnSpPr>
            <a:cxnSpLocks/>
          </p:cNvCxnSpPr>
          <p:nvPr/>
        </p:nvCxnSpPr>
        <p:spPr>
          <a:xfrm>
            <a:off x="-2174216" y="8326709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ED3253-0611-4E54-A62C-3D750A9348BC}"/>
              </a:ext>
            </a:extLst>
          </p:cNvPr>
          <p:cNvCxnSpPr>
            <a:cxnSpLocks/>
          </p:cNvCxnSpPr>
          <p:nvPr/>
        </p:nvCxnSpPr>
        <p:spPr>
          <a:xfrm flipV="1">
            <a:off x="14951293" y="-331668"/>
            <a:ext cx="0" cy="6858001"/>
          </a:xfrm>
          <a:prstGeom prst="line">
            <a:avLst/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FD713D7-BC88-49AB-A319-945ACA3D4F0D}"/>
              </a:ext>
            </a:extLst>
          </p:cNvPr>
          <p:cNvSpPr txBox="1"/>
          <p:nvPr/>
        </p:nvSpPr>
        <p:spPr>
          <a:xfrm>
            <a:off x="3096528" y="7264148"/>
            <a:ext cx="5511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یازدهم و دوازدهم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39535-AF75-46D8-91CF-F87EE4938F2B}"/>
              </a:ext>
            </a:extLst>
          </p:cNvPr>
          <p:cNvSpPr txBox="1"/>
          <p:nvPr/>
        </p:nvSpPr>
        <p:spPr>
          <a:xfrm>
            <a:off x="3367809" y="5763017"/>
            <a:ext cx="5383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سیزدهم- چهاردهم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A74D0E-C732-471D-AFF0-E3D116B6E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/>
          <a:stretch/>
        </p:blipFill>
        <p:spPr>
          <a:xfrm>
            <a:off x="13386690" y="1256113"/>
            <a:ext cx="4999178" cy="4506904"/>
          </a:xfrm>
          <a:prstGeom prst="rect">
            <a:avLst/>
          </a:prstGeom>
          <a:ln w="76200">
            <a:solidFill>
              <a:srgbClr val="E66914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E8EDF7-5422-4027-B571-0268776A8DA6}"/>
              </a:ext>
            </a:extLst>
          </p:cNvPr>
          <p:cNvSpPr txBox="1"/>
          <p:nvPr/>
        </p:nvSpPr>
        <p:spPr>
          <a:xfrm>
            <a:off x="3239228" y="7563393"/>
            <a:ext cx="5511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پانزدهم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EFE956-EC03-4CD6-BC26-F39627E63829}"/>
              </a:ext>
            </a:extLst>
          </p:cNvPr>
          <p:cNvCxnSpPr/>
          <p:nvPr/>
        </p:nvCxnSpPr>
        <p:spPr>
          <a:xfrm>
            <a:off x="4869357" y="598932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ction Button: Go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BA5B00-6981-4EA9-805F-83C9BAD8C8E0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1F9FFB4-0F07-4C7F-A68D-1E9799B1BB76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5046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7E88A-C9B2-4993-8458-B2507154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0" y="156331"/>
            <a:ext cx="6533340" cy="6370002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D13485-7FC9-48A8-963D-F341BD023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5600281" y="665817"/>
            <a:ext cx="991435" cy="691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A118D-0B9E-4864-8FE5-1D980A4A2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362" y="2570534"/>
            <a:ext cx="5866785" cy="2187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2EDDA-F884-4D44-9817-7ECA1E7E8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28" y="509773"/>
            <a:ext cx="5866783" cy="2187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75C3D-48A6-4426-B464-588592CDB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70" y="1583649"/>
            <a:ext cx="5700259" cy="3961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D1846-08A3-4A6E-82F1-59F924A966D8}"/>
              </a:ext>
            </a:extLst>
          </p:cNvPr>
          <p:cNvSpPr txBox="1"/>
          <p:nvPr/>
        </p:nvSpPr>
        <p:spPr>
          <a:xfrm>
            <a:off x="4238248" y="65396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EF90B-3829-4D79-B6C7-2A59F08640F1}"/>
              </a:ext>
            </a:extLst>
          </p:cNvPr>
          <p:cNvCxnSpPr>
            <a:cxnSpLocks/>
          </p:cNvCxnSpPr>
          <p:nvPr/>
        </p:nvCxnSpPr>
        <p:spPr>
          <a:xfrm>
            <a:off x="-2174216" y="8326709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A94D53-8D93-41B4-B521-2A66E658ADA2}"/>
              </a:ext>
            </a:extLst>
          </p:cNvPr>
          <p:cNvSpPr txBox="1"/>
          <p:nvPr/>
        </p:nvSpPr>
        <p:spPr>
          <a:xfrm>
            <a:off x="3367809" y="5643760"/>
            <a:ext cx="5511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پانزدهم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7FC6F8-E39E-4BB5-AD2B-CFBDB6F51AA5}"/>
              </a:ext>
            </a:extLst>
          </p:cNvPr>
          <p:cNvSpPr txBox="1"/>
          <p:nvPr/>
        </p:nvSpPr>
        <p:spPr>
          <a:xfrm>
            <a:off x="676200" y="7638991"/>
            <a:ext cx="5383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سیزدهم- چهاردهم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33F27-AA4D-4002-A3F5-796D81EDFE8C}"/>
              </a:ext>
            </a:extLst>
          </p:cNvPr>
          <p:cNvSpPr txBox="1"/>
          <p:nvPr/>
        </p:nvSpPr>
        <p:spPr>
          <a:xfrm>
            <a:off x="2272682" y="7177326"/>
            <a:ext cx="5383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شانزدهم</a:t>
            </a: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9BFCAD-E53F-4A0C-9E4D-F8CC4D2A969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25F088-5B50-4001-8551-3C58A1D831B8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1764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02B5C-5902-4A72-BB58-A1C409F05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0" y="156331"/>
            <a:ext cx="6533340" cy="6370002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BBF258-CA0F-4F55-A2B9-9D4FEB6D4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3310059" y="1532464"/>
            <a:ext cx="5590559" cy="3900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49F4F-1306-425F-A9A5-AD5550768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91" y="595967"/>
            <a:ext cx="892993" cy="620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5085D-75CF-4961-903B-67C25C36C8BA}"/>
              </a:ext>
            </a:extLst>
          </p:cNvPr>
          <p:cNvSpPr txBox="1"/>
          <p:nvPr/>
        </p:nvSpPr>
        <p:spPr>
          <a:xfrm>
            <a:off x="4238248" y="6539604"/>
            <a:ext cx="364234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1400" dirty="0">
                <a:cs typeface="2  Yekan" panose="00000400000000000000" pitchFamily="2" charset="-78"/>
              </a:rPr>
              <a:t>تصویر جلسات بارگذاری شده و آنلاین در سامانه </a:t>
            </a:r>
            <a:r>
              <a:rPr lang="en-US" sz="1400" dirty="0">
                <a:cs typeface="2  Yekan" panose="00000400000000000000" pitchFamily="2" charset="-78"/>
              </a:rPr>
              <a:t>LMS</a:t>
            </a:r>
            <a:endParaRPr lang="fa-IR" sz="1400" dirty="0">
              <a:cs typeface="2  Yeka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34213-0E6A-4A89-AFA8-EDA8477F4307}"/>
              </a:ext>
            </a:extLst>
          </p:cNvPr>
          <p:cNvSpPr txBox="1"/>
          <p:nvPr/>
        </p:nvSpPr>
        <p:spPr>
          <a:xfrm>
            <a:off x="3853684" y="7408158"/>
            <a:ext cx="5511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پانزدهم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24CBF-E581-440E-A907-3B40868F11C7}"/>
              </a:ext>
            </a:extLst>
          </p:cNvPr>
          <p:cNvSpPr txBox="1"/>
          <p:nvPr/>
        </p:nvSpPr>
        <p:spPr>
          <a:xfrm>
            <a:off x="3404390" y="5637026"/>
            <a:ext cx="5383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شانزدهم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554CA9-2B81-4D50-9492-84062F94E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141" y="120091"/>
            <a:ext cx="3309494" cy="3221241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7D07B3-E47A-41A6-BD76-2B1CD7FC1165}"/>
              </a:ext>
            </a:extLst>
          </p:cNvPr>
          <p:cNvCxnSpPr>
            <a:cxnSpLocks/>
          </p:cNvCxnSpPr>
          <p:nvPr/>
        </p:nvCxnSpPr>
        <p:spPr>
          <a:xfrm>
            <a:off x="-5777774" y="7607654"/>
            <a:ext cx="8893796" cy="3133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E614BEF-0AFE-42DE-88A3-8742D9358228}"/>
              </a:ext>
            </a:extLst>
          </p:cNvPr>
          <p:cNvSpPr txBox="1"/>
          <p:nvPr/>
        </p:nvSpPr>
        <p:spPr>
          <a:xfrm>
            <a:off x="3310059" y="7843986"/>
            <a:ext cx="6862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پایان جلسات فناوري اطلاعات و ارتباطات در آموزش ارتباط تصويري 2</a:t>
            </a:r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6417F66-C12F-4FAA-8A2C-0298CA29760F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B87FCA5-1B6E-4C2E-81F0-48E1D8D9B937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9675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515C0A-C58E-423F-8C93-84D3C22B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53" y="1471632"/>
            <a:ext cx="3309495" cy="3226755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611DA-B006-441B-B37E-C3D6BF22F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-7441360" y="3524072"/>
            <a:ext cx="5590559" cy="390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97ECC-A29C-479F-8203-8B01219BEEFE}"/>
              </a:ext>
            </a:extLst>
          </p:cNvPr>
          <p:cNvSpPr txBox="1"/>
          <p:nvPr/>
        </p:nvSpPr>
        <p:spPr>
          <a:xfrm>
            <a:off x="-2486271" y="8021941"/>
            <a:ext cx="53832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2  Yekan" panose="00000400000000000000" pitchFamily="2" charset="-78"/>
              </a:rPr>
              <a:t>رئوس مطالب جلسه شانزدهم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E5668-E377-4BBE-A9C3-38E686020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6" y="1477146"/>
            <a:ext cx="3309494" cy="3221241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C55668-E8BE-4C59-BCC2-0AF5A6D755AF}"/>
              </a:ext>
            </a:extLst>
          </p:cNvPr>
          <p:cNvCxnSpPr>
            <a:cxnSpLocks/>
          </p:cNvCxnSpPr>
          <p:nvPr/>
        </p:nvCxnSpPr>
        <p:spPr>
          <a:xfrm>
            <a:off x="968616" y="4698387"/>
            <a:ext cx="0" cy="3033786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1FB5C82-A27D-43AF-8A9D-01E9EAAEC82B}"/>
              </a:ext>
            </a:extLst>
          </p:cNvPr>
          <p:cNvSpPr txBox="1"/>
          <p:nvPr/>
        </p:nvSpPr>
        <p:spPr>
          <a:xfrm>
            <a:off x="4278110" y="1672402"/>
            <a:ext cx="34048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پایان جلسات </a:t>
            </a:r>
          </a:p>
          <a:p>
            <a:pPr algn="ctr" rtl="1"/>
            <a:r>
              <a:rPr lang="fa-IR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فناوري اطلاعات و ارتباطات در</a:t>
            </a:r>
          </a:p>
          <a:p>
            <a:pPr algn="ctr" rtl="1"/>
            <a:r>
              <a:rPr lang="fa-IR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2  Yekan" panose="00000400000000000000" pitchFamily="2" charset="-78"/>
              </a:rPr>
              <a:t> آموزش ارتباط تصويري 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E2DD00-74DB-408D-8269-BA3FDD4ED54B}"/>
              </a:ext>
            </a:extLst>
          </p:cNvPr>
          <p:cNvCxnSpPr>
            <a:cxnSpLocks/>
          </p:cNvCxnSpPr>
          <p:nvPr/>
        </p:nvCxnSpPr>
        <p:spPr>
          <a:xfrm>
            <a:off x="11011273" y="-992373"/>
            <a:ext cx="0" cy="2464005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899503-90E1-4718-9562-A63D48EAC72E}"/>
              </a:ext>
            </a:extLst>
          </p:cNvPr>
          <p:cNvGrpSpPr/>
          <p:nvPr/>
        </p:nvGrpSpPr>
        <p:grpSpPr>
          <a:xfrm>
            <a:off x="5780277" y="3085009"/>
            <a:ext cx="315723" cy="2534907"/>
            <a:chOff x="9509529" y="1680754"/>
            <a:chExt cx="429280" cy="344664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80BB6F-8868-4981-A98B-2A9E8F559A1D}"/>
                </a:ext>
              </a:extLst>
            </p:cNvPr>
            <p:cNvCxnSpPr>
              <a:cxnSpLocks/>
            </p:cNvCxnSpPr>
            <p:nvPr/>
          </p:nvCxnSpPr>
          <p:spPr>
            <a:xfrm>
              <a:off x="9722913" y="1695337"/>
              <a:ext cx="0" cy="340371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862991-8C7E-4ACB-9C88-3E759BB763D6}"/>
                </a:ext>
              </a:extLst>
            </p:cNvPr>
            <p:cNvSpPr/>
            <p:nvPr/>
          </p:nvSpPr>
          <p:spPr>
            <a:xfrm rot="2700000">
              <a:off x="9509529" y="1680754"/>
              <a:ext cx="429277" cy="429277"/>
            </a:xfrm>
            <a:prstGeom prst="rect">
              <a:avLst/>
            </a:prstGeom>
            <a:solidFill>
              <a:srgbClr val="E66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B717A5-32D1-4349-92D3-B242FC1BD1B0}"/>
                </a:ext>
              </a:extLst>
            </p:cNvPr>
            <p:cNvSpPr/>
            <p:nvPr/>
          </p:nvSpPr>
          <p:spPr>
            <a:xfrm rot="2700000">
              <a:off x="9509530" y="2686543"/>
              <a:ext cx="429277" cy="429277"/>
            </a:xfrm>
            <a:prstGeom prst="rect">
              <a:avLst/>
            </a:prstGeom>
            <a:solidFill>
              <a:srgbClr val="F1A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E01E42-3E0B-4C21-B8E7-21AA87636FE9}"/>
                </a:ext>
              </a:extLst>
            </p:cNvPr>
            <p:cNvSpPr/>
            <p:nvPr/>
          </p:nvSpPr>
          <p:spPr>
            <a:xfrm rot="2700000">
              <a:off x="9509531" y="3692332"/>
              <a:ext cx="429277" cy="429277"/>
            </a:xfrm>
            <a:prstGeom prst="rect">
              <a:avLst/>
            </a:prstGeom>
            <a:solidFill>
              <a:srgbClr val="F5B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9885B3-5E19-4F91-9D10-AF99432196E1}"/>
                </a:ext>
              </a:extLst>
            </p:cNvPr>
            <p:cNvSpPr/>
            <p:nvPr/>
          </p:nvSpPr>
          <p:spPr>
            <a:xfrm rot="2700000">
              <a:off x="9509532" y="4698121"/>
              <a:ext cx="429277" cy="429277"/>
            </a:xfrm>
            <a:prstGeom prst="rect">
              <a:avLst/>
            </a:prstGeom>
            <a:solidFill>
              <a:srgbClr val="F8D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65BBF6CC-1780-4DA1-8F77-08D0B3FA60BD}"/>
              </a:ext>
            </a:extLst>
          </p:cNvPr>
          <p:cNvSpPr/>
          <p:nvPr/>
        </p:nvSpPr>
        <p:spPr>
          <a:xfrm>
            <a:off x="5573044" y="2945331"/>
            <a:ext cx="683377" cy="2926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2A7DE6-EC1B-4630-8E69-7275F6346F7D}"/>
              </a:ext>
            </a:extLst>
          </p:cNvPr>
          <p:cNvSpPr txBox="1"/>
          <p:nvPr/>
        </p:nvSpPr>
        <p:spPr>
          <a:xfrm>
            <a:off x="5699052" y="5622571"/>
            <a:ext cx="562975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000" dirty="0">
                <a:solidFill>
                  <a:schemeClr val="bg1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1366487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0A48C-EF47-4E92-A896-1EAC7C88C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21" y="3228704"/>
            <a:ext cx="363757" cy="514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7F49F-4739-4088-BA40-330172F8C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00" y="3380351"/>
            <a:ext cx="363599" cy="211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4EFD5-6F3F-499D-9BAD-233CD16E3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21" y="3228704"/>
            <a:ext cx="363757" cy="514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80764E-AE87-4C7A-AF06-59157B844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969"/>
          <a:stretch/>
        </p:blipFill>
        <p:spPr>
          <a:xfrm>
            <a:off x="5914200" y="3228704"/>
            <a:ext cx="363599" cy="514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FF4B55-7B42-4AA1-97F2-9202CE390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00" y="3228704"/>
            <a:ext cx="363599" cy="514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28B6E9-7A7D-4641-8F22-884D44BCAF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10140" r="14667" b="33311"/>
          <a:stretch/>
        </p:blipFill>
        <p:spPr>
          <a:xfrm>
            <a:off x="5914200" y="3380351"/>
            <a:ext cx="363599" cy="211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66B8B2-AF3C-43B0-AEDC-ACE076C90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53" y="3360207"/>
            <a:ext cx="177893" cy="251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78E88-E372-418B-B125-A957061C1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0" y="3360034"/>
            <a:ext cx="399399" cy="251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950AF6-87C6-42D7-A0CE-9501B82C9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04" y="3360207"/>
            <a:ext cx="217790" cy="251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9DD9E0-2174-4FB3-B8AC-BD701DC566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14" y="3349611"/>
            <a:ext cx="395570" cy="272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3258E7-093E-4C9A-B293-A4BED659A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0" y="3348266"/>
            <a:ext cx="399399" cy="2754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2C6419-F7FC-4A92-98B0-11C5D9C5D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53" y="3348266"/>
            <a:ext cx="397093" cy="2754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9EC79C-741C-4236-A76C-331C86CEE7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21" y="3348266"/>
            <a:ext cx="396557" cy="2754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7FDD69-E8BB-4A82-B158-01DBCD9B9C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21" y="3246120"/>
            <a:ext cx="369556" cy="4797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0F05F8D-B127-4B53-B0BF-F9E2E2349A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35" y="3246120"/>
            <a:ext cx="369929" cy="4797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2EF3DC6-07B0-4606-B967-21EF9CB647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58" y="3249617"/>
            <a:ext cx="364682" cy="4727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A73C67-6BF7-42DE-8DD6-336A5CF8EA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77" y="3246120"/>
            <a:ext cx="369845" cy="47970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8C021EA-7699-4BD2-A319-D6A4AB72B880}"/>
              </a:ext>
            </a:extLst>
          </p:cNvPr>
          <p:cNvSpPr/>
          <p:nvPr/>
        </p:nvSpPr>
        <p:spPr>
          <a:xfrm>
            <a:off x="5730240" y="3017520"/>
            <a:ext cx="73152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6CD770-B0A1-4AFC-8BB3-4293179AA782}"/>
              </a:ext>
            </a:extLst>
          </p:cNvPr>
          <p:cNvSpPr txBox="1"/>
          <p:nvPr/>
        </p:nvSpPr>
        <p:spPr>
          <a:xfrm>
            <a:off x="3672840" y="6812280"/>
            <a:ext cx="425148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991ECA-EDD3-4957-ABF6-80BC87D0D31E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Rectangle 23">
            <a:hlinkClick r:id="rId19" action="ppaction://hlinksldjump"/>
            <a:extLst>
              <a:ext uri="{FF2B5EF4-FFF2-40B4-BE49-F238E27FC236}">
                <a16:creationId xmlns:a16="http://schemas.microsoft.com/office/drawing/2014/main" id="{312001B2-4F70-4C24-8B79-991D0EC5C1E8}"/>
              </a:ext>
            </a:extLst>
          </p:cNvPr>
          <p:cNvSpPr/>
          <p:nvPr/>
        </p:nvSpPr>
        <p:spPr>
          <a:xfrm>
            <a:off x="17531" y="5937911"/>
            <a:ext cx="392573" cy="392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D3C1AC-CBFA-48D1-AA28-55FD262E5996}"/>
              </a:ext>
            </a:extLst>
          </p:cNvPr>
          <p:cNvSpPr txBox="1"/>
          <p:nvPr/>
        </p:nvSpPr>
        <p:spPr>
          <a:xfrm>
            <a:off x="361459" y="6175849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chemeClr val="accent2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366121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CC7839-2D16-42B7-BFB1-085440367B28}"/>
              </a:ext>
            </a:extLst>
          </p:cNvPr>
          <p:cNvSpPr/>
          <p:nvPr/>
        </p:nvSpPr>
        <p:spPr>
          <a:xfrm>
            <a:off x="22459" y="68580"/>
            <a:ext cx="731520" cy="6240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6218A-328E-4631-9226-D420DA247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0" y="2219612"/>
            <a:ext cx="363757" cy="514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0FAFE-2FCF-424A-88C3-493553EC5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9" y="251460"/>
            <a:ext cx="363599" cy="211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43705-CDE3-40B2-A4ED-8AA5B7A5F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0" y="1174412"/>
            <a:ext cx="363757" cy="514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1BF6F3-A10F-4A64-B0D9-22B9EAF6C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969"/>
          <a:stretch/>
        </p:blipFill>
        <p:spPr>
          <a:xfrm>
            <a:off x="206037" y="1697012"/>
            <a:ext cx="363599" cy="514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5776A9-7910-4E42-9DB1-E938BD373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1" y="659872"/>
            <a:ext cx="363599" cy="514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AD792-469F-464E-9B8C-790B81012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10140" r="14667" b="33311"/>
          <a:stretch/>
        </p:blipFill>
        <p:spPr>
          <a:xfrm>
            <a:off x="205880" y="448627"/>
            <a:ext cx="363599" cy="211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3A157-0C42-44E2-9134-6CACC4A94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0" y="4915412"/>
            <a:ext cx="177893" cy="251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C27A4A-C6D6-40EC-BED6-9B934FA9F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6" y="5994304"/>
            <a:ext cx="399399" cy="251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BCACFB-E8DA-4490-9C94-96B187D90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0" y="4919414"/>
            <a:ext cx="217790" cy="251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654F23-3103-4C30-8480-19B41E7FBD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9" y="4644615"/>
            <a:ext cx="395570" cy="272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1DDA34-5A15-47FC-9D78-DC035EEC13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8" y="5722989"/>
            <a:ext cx="399399" cy="275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DFFB19-B65F-4EC0-832F-74607980E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" y="5442158"/>
            <a:ext cx="397093" cy="275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9654BB-A0BF-4E80-ABE1-5379730728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0" y="5166743"/>
            <a:ext cx="396557" cy="275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E2A5E0-179D-4823-88A9-9FF1A3370D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9" y="4167776"/>
            <a:ext cx="369556" cy="479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DDD1E0-D111-4847-BC8A-B1EB013835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" y="3692197"/>
            <a:ext cx="369929" cy="479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6718CD-BEE6-4B4B-975B-593606BCBE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" y="3219485"/>
            <a:ext cx="364682" cy="472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846B54-2CF7-43EC-87A7-6D5406FA4A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" y="2734151"/>
            <a:ext cx="369845" cy="4797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B5E30C-5EA9-43AD-9BB6-6D634835E0EC}"/>
              </a:ext>
            </a:extLst>
          </p:cNvPr>
          <p:cNvSpPr txBox="1"/>
          <p:nvPr/>
        </p:nvSpPr>
        <p:spPr>
          <a:xfrm>
            <a:off x="4038600" y="126249"/>
            <a:ext cx="425148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F6282-B319-4B31-B885-BDB4B4EF3BB8}"/>
              </a:ext>
            </a:extLst>
          </p:cNvPr>
          <p:cNvSpPr txBox="1"/>
          <p:nvPr/>
        </p:nvSpPr>
        <p:spPr>
          <a:xfrm>
            <a:off x="975360" y="6858000"/>
            <a:ext cx="76815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خوشنویسی</a:t>
            </a:r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B1487E-DD5F-4A79-A09D-9F6B7553647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Action Button: Go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4585B7-10C8-4600-B9BF-4F4C19457C7B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5144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E0BA7C2-82A4-470F-B861-DB89EA3EF0CE}"/>
              </a:ext>
            </a:extLst>
          </p:cNvPr>
          <p:cNvSpPr/>
          <p:nvPr/>
        </p:nvSpPr>
        <p:spPr>
          <a:xfrm>
            <a:off x="3715120" y="427290"/>
            <a:ext cx="7387168" cy="5900690"/>
          </a:xfrm>
          <a:custGeom>
            <a:avLst/>
            <a:gdLst>
              <a:gd name="connsiteX0" fmla="*/ 2815168 w 7387168"/>
              <a:gd name="connsiteY0" fmla="*/ 0 h 5630334"/>
              <a:gd name="connsiteX1" fmla="*/ 7387168 w 7387168"/>
              <a:gd name="connsiteY1" fmla="*/ 0 h 5630334"/>
              <a:gd name="connsiteX2" fmla="*/ 7387168 w 7387168"/>
              <a:gd name="connsiteY2" fmla="*/ 5630333 h 5630334"/>
              <a:gd name="connsiteX3" fmla="*/ 2815168 w 7387168"/>
              <a:gd name="connsiteY3" fmla="*/ 5630333 h 5630334"/>
              <a:gd name="connsiteX4" fmla="*/ 2815167 w 7387168"/>
              <a:gd name="connsiteY4" fmla="*/ 0 h 5630334"/>
              <a:gd name="connsiteX5" fmla="*/ 2815167 w 7387168"/>
              <a:gd name="connsiteY5" fmla="*/ 5630334 h 5630334"/>
              <a:gd name="connsiteX6" fmla="*/ 0 w 7387168"/>
              <a:gd name="connsiteY6" fmla="*/ 2815167 h 563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87168" h="5630334">
                <a:moveTo>
                  <a:pt x="2815168" y="0"/>
                </a:moveTo>
                <a:lnTo>
                  <a:pt x="7387168" y="0"/>
                </a:lnTo>
                <a:lnTo>
                  <a:pt x="7387168" y="5630333"/>
                </a:lnTo>
                <a:lnTo>
                  <a:pt x="2815168" y="5630333"/>
                </a:lnTo>
                <a:close/>
                <a:moveTo>
                  <a:pt x="2815167" y="0"/>
                </a:moveTo>
                <a:lnTo>
                  <a:pt x="2815167" y="5630334"/>
                </a:lnTo>
                <a:lnTo>
                  <a:pt x="0" y="2815167"/>
                </a:lnTo>
                <a:close/>
              </a:path>
            </a:pathLst>
          </a:cu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E8F2B2-7424-4A8F-8621-DEC00B608EF1}"/>
              </a:ext>
            </a:extLst>
          </p:cNvPr>
          <p:cNvSpPr/>
          <p:nvPr/>
        </p:nvSpPr>
        <p:spPr>
          <a:xfrm rot="18900000">
            <a:off x="2670105" y="2928895"/>
            <a:ext cx="879345" cy="879345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E8C3D-47EB-4D5F-81D2-4374C773EC2A}"/>
              </a:ext>
            </a:extLst>
          </p:cNvPr>
          <p:cNvSpPr/>
          <p:nvPr/>
        </p:nvSpPr>
        <p:spPr>
          <a:xfrm>
            <a:off x="4467391" y="1233657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 جلسه اول - طراحی پوستر و تعاریف آن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 جلسه دوم - سبکهای مختلف طراحی پوستر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سوم - خلاقیت در طراحی گرافیک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چهارم - ایده پردازی و خلاقیت در طراحی پوستر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پنجم Graphic Elements - بخش اول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ششم Graphic Elements - بخش دوم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هفتم - اصول دیزاین در گرافیک- پوستر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هشتم - خلاقیت - تداعی آزاد در طراحی گرافیک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نهم - تفکر خلاق - تداعی آزاد و بسط نشانه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دهم - تلفیق ، انطباق ، همجواری - اینفوگرافی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یازدهم - ادامه درس تلفیق ، انطباق ، همجواری - اینفوگرافی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دوازدهم - تایپو گرافی - ویژگی ها - اهداف - انواع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سیزدهم - بررسی تمرین ها - درس طراحی پوستر تبلیغاتی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rgbClr val="7030A0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rgbClr val="7030A0"/>
                </a:solidFill>
                <a:cs typeface="2  Yekan" panose="00000400000000000000" pitchFamily="2" charset="-78"/>
              </a:rPr>
              <a:t>جلسه چهاردهم - بررسی تمرین ها - ادامه درس طراحی پوستر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CF7CC6-9183-47B2-8DD0-B2D5F8C6429E}"/>
              </a:ext>
            </a:extLst>
          </p:cNvPr>
          <p:cNvSpPr/>
          <p:nvPr/>
        </p:nvSpPr>
        <p:spPr>
          <a:xfrm>
            <a:off x="6360443" y="642249"/>
            <a:ext cx="3876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sz="1400" b="1" dirty="0">
                <a:solidFill>
                  <a:schemeClr val="bg1"/>
                </a:solidFill>
                <a:cs typeface="2  Yekan" panose="00000400000000000000" pitchFamily="2" charset="-78"/>
              </a:rPr>
              <a:t>جلسات طراحي پوســــــتر [ارتباط تصويري ] چهارده جلسه</a:t>
            </a:r>
          </a:p>
          <a:p>
            <a:pPr algn="l" rtl="1"/>
            <a:endParaRPr lang="fa-IR" sz="1400" b="1" dirty="0">
              <a:solidFill>
                <a:schemeClr val="bg1"/>
              </a:solidFill>
              <a:cs typeface="2  Yekan" panose="000004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225ECE-76ED-4C42-B4CC-93178A78AF67}"/>
              </a:ext>
            </a:extLst>
          </p:cNvPr>
          <p:cNvSpPr/>
          <p:nvPr/>
        </p:nvSpPr>
        <p:spPr>
          <a:xfrm rot="2700000">
            <a:off x="10890939" y="1353396"/>
            <a:ext cx="429277" cy="429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C08C52-C4C3-45F1-BC35-EA2671DC910B}"/>
              </a:ext>
            </a:extLst>
          </p:cNvPr>
          <p:cNvSpPr/>
          <p:nvPr/>
        </p:nvSpPr>
        <p:spPr>
          <a:xfrm rot="2700000">
            <a:off x="10890940" y="2359185"/>
            <a:ext cx="429277" cy="42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7C969F-9667-4498-8457-1EAE148F4309}"/>
              </a:ext>
            </a:extLst>
          </p:cNvPr>
          <p:cNvSpPr/>
          <p:nvPr/>
        </p:nvSpPr>
        <p:spPr>
          <a:xfrm rot="2700000">
            <a:off x="10890941" y="3364974"/>
            <a:ext cx="429277" cy="42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0C208-A2C9-4D30-B76B-44ABA0B511CA}"/>
              </a:ext>
            </a:extLst>
          </p:cNvPr>
          <p:cNvSpPr/>
          <p:nvPr/>
        </p:nvSpPr>
        <p:spPr>
          <a:xfrm rot="2700000">
            <a:off x="10890942" y="4370763"/>
            <a:ext cx="429277" cy="429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C3CEE6-0ED1-4B98-B26C-455A9D37398C}"/>
              </a:ext>
            </a:extLst>
          </p:cNvPr>
          <p:cNvSpPr/>
          <p:nvPr/>
        </p:nvSpPr>
        <p:spPr>
          <a:xfrm rot="2700000">
            <a:off x="10890943" y="5376552"/>
            <a:ext cx="429277" cy="429277"/>
          </a:xfrm>
          <a:prstGeom prst="rect">
            <a:avLst/>
          </a:prstGeom>
          <a:solidFill>
            <a:srgbClr val="FE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7ED973-751D-451E-BFA4-D3D89A8EBD9E}"/>
              </a:ext>
            </a:extLst>
          </p:cNvPr>
          <p:cNvCxnSpPr>
            <a:cxnSpLocks/>
          </p:cNvCxnSpPr>
          <p:nvPr/>
        </p:nvCxnSpPr>
        <p:spPr>
          <a:xfrm>
            <a:off x="11409123" y="1568034"/>
            <a:ext cx="0" cy="401936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6A6C8B6-5B68-45DF-9985-3E76252B12FA}"/>
              </a:ext>
            </a:extLst>
          </p:cNvPr>
          <p:cNvSpPr/>
          <p:nvPr/>
        </p:nvSpPr>
        <p:spPr>
          <a:xfrm>
            <a:off x="1381713" y="2396512"/>
            <a:ext cx="9812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1100" b="1" dirty="0">
                <a:solidFill>
                  <a:srgbClr val="2E6876"/>
                </a:solidFill>
                <a:cs typeface="2  Yekan" panose="00000400000000000000" pitchFamily="2" charset="-78"/>
              </a:rPr>
              <a:t>خوشنويســـــي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Slide Zoom 34">
                <a:extLst>
                  <a:ext uri="{FF2B5EF4-FFF2-40B4-BE49-F238E27FC236}">
                    <a16:creationId xmlns:a16="http://schemas.microsoft.com/office/drawing/2014/main" id="{FD1DB3AC-1F50-4EB7-8215-AADF70E214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9774319"/>
                  </p:ext>
                </p:extLst>
              </p:nvPr>
            </p:nvGraphicFramePr>
            <p:xfrm rot="5400000">
              <a:off x="1282856" y="2744494"/>
              <a:ext cx="1182119" cy="1201821"/>
            </p:xfrm>
            <a:graphic>
              <a:graphicData uri="http://schemas.microsoft.com/office/powerpoint/2016/slidezoom">
                <pslz:sldZm>
                  <pslz:sldZmObj sldId="261" cId="2605568864">
                    <pslz:zmPr id="{66084376-72C8-4385-BDB4-4A5CF4616031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5400000">
                          <a:off x="0" y="0"/>
                          <a:ext cx="1182119" cy="12018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Slide Zoom 3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D1DB3AC-1F50-4EB7-8215-AADF70E214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282856" y="2744494"/>
                <a:ext cx="1182119" cy="12018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019B79-D870-4782-8EE9-093424CCC3C3}"/>
              </a:ext>
            </a:extLst>
          </p:cNvPr>
          <p:cNvCxnSpPr>
            <a:cxnSpLocks/>
          </p:cNvCxnSpPr>
          <p:nvPr/>
        </p:nvCxnSpPr>
        <p:spPr>
          <a:xfrm>
            <a:off x="1381713" y="2097471"/>
            <a:ext cx="0" cy="429846"/>
          </a:xfrm>
          <a:prstGeom prst="straightConnector1">
            <a:avLst/>
          </a:prstGeom>
          <a:ln w="57150">
            <a:solidFill>
              <a:srgbClr val="54A8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2D4695-825F-4E1C-9DD3-43FF2614506E}"/>
              </a:ext>
            </a:extLst>
          </p:cNvPr>
          <p:cNvCxnSpPr/>
          <p:nvPr/>
        </p:nvCxnSpPr>
        <p:spPr>
          <a:xfrm flipH="1">
            <a:off x="5913120" y="1097280"/>
            <a:ext cx="5189168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35F062-2B08-4C32-99FE-CD1E90DBC329}"/>
              </a:ext>
            </a:extLst>
          </p:cNvPr>
          <p:cNvCxnSpPr>
            <a:cxnSpLocks/>
          </p:cNvCxnSpPr>
          <p:nvPr/>
        </p:nvCxnSpPr>
        <p:spPr>
          <a:xfrm flipH="1">
            <a:off x="10219045" y="806627"/>
            <a:ext cx="46510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B899FD9-93C3-456A-90C1-D5AF57C2DDFF}"/>
              </a:ext>
            </a:extLst>
          </p:cNvPr>
          <p:cNvSpPr txBox="1"/>
          <p:nvPr/>
        </p:nvSpPr>
        <p:spPr>
          <a:xfrm>
            <a:off x="1451125" y="2265707"/>
            <a:ext cx="84350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b="1" dirty="0">
                <a:solidFill>
                  <a:srgbClr val="2E6876"/>
                </a:solidFill>
                <a:cs typeface="2  Yekan" panose="00000400000000000000" pitchFamily="2" charset="-78"/>
              </a:rPr>
              <a:t>رئوس مطالب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FB1191-12F7-4E51-AC15-69ACA9E08B9D}"/>
              </a:ext>
            </a:extLst>
          </p:cNvPr>
          <p:cNvSpPr txBox="1"/>
          <p:nvPr/>
        </p:nvSpPr>
        <p:spPr>
          <a:xfrm>
            <a:off x="10641571" y="626887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C193FA-2877-4C17-BC04-619BBC1CF80F}"/>
              </a:ext>
            </a:extLst>
          </p:cNvPr>
          <p:cNvSpPr txBox="1"/>
          <p:nvPr/>
        </p:nvSpPr>
        <p:spPr>
          <a:xfrm>
            <a:off x="1240234" y="2473456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2</a:t>
            </a:r>
          </a:p>
        </p:txBody>
      </p:sp>
      <p:sp>
        <p:nvSpPr>
          <p:cNvPr id="29" name="Action Button: Go Back or Previous 2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A5B6D17-270E-4C5A-8F3A-FC6ADFAE03D1}"/>
              </a:ext>
            </a:extLst>
          </p:cNvPr>
          <p:cNvSpPr/>
          <p:nvPr/>
        </p:nvSpPr>
        <p:spPr>
          <a:xfrm>
            <a:off x="106680" y="6007946"/>
            <a:ext cx="320040" cy="320034"/>
          </a:xfrm>
          <a:prstGeom prst="actionButtonBackPrevious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89638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CC3405-EFB4-4C6D-A202-C487AE7C4972}"/>
              </a:ext>
            </a:extLst>
          </p:cNvPr>
          <p:cNvSpPr/>
          <p:nvPr/>
        </p:nvSpPr>
        <p:spPr>
          <a:xfrm>
            <a:off x="22459" y="68580"/>
            <a:ext cx="731520" cy="6240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26D00-413E-4840-BF7E-08931D9F1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0" y="2219612"/>
            <a:ext cx="363757" cy="514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85ED3-C8F2-4AE3-8490-B47B91471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22" y="320041"/>
            <a:ext cx="5338740" cy="3101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3B1C20-F070-447B-87CB-1B8446A5C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0" y="1174412"/>
            <a:ext cx="363757" cy="514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D9FFB-D366-4C31-83D7-A519312627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969"/>
          <a:stretch/>
        </p:blipFill>
        <p:spPr>
          <a:xfrm>
            <a:off x="206037" y="1697012"/>
            <a:ext cx="363599" cy="514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9EC79-33B4-4D53-A501-D2ABEE034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1" y="659872"/>
            <a:ext cx="363599" cy="514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96EC64-08F9-4FF7-A7EA-895100A337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10140" r="14667" b="33311"/>
          <a:stretch/>
        </p:blipFill>
        <p:spPr>
          <a:xfrm>
            <a:off x="995635" y="3437572"/>
            <a:ext cx="5100365" cy="2963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A8EFA-5605-4E42-B5C2-717454FAA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0" y="4915412"/>
            <a:ext cx="177893" cy="251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327B33-81FB-4BA5-8435-2DD2B0B2D0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6" y="5994304"/>
            <a:ext cx="399399" cy="251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3DB10-CA8A-4569-BF3B-F9FA7834D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0" y="4919414"/>
            <a:ext cx="217790" cy="251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855B8A-4AB2-4245-8673-25B1229E03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9" y="4644615"/>
            <a:ext cx="395570" cy="272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8601D0-E787-41E0-AC30-0E54C8E9B4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8" y="5722989"/>
            <a:ext cx="399399" cy="275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65BD62-7DF8-40BC-9A55-D0B6032BF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" y="5442158"/>
            <a:ext cx="397093" cy="275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AEBAD-AD25-4A73-AB84-D086025A22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0" y="5166743"/>
            <a:ext cx="396557" cy="275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D926F2-07B0-4837-840D-5ED77744A9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9" y="4167776"/>
            <a:ext cx="369556" cy="479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4E2AB1-8E6D-45FE-AD09-53233A7056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" y="3692197"/>
            <a:ext cx="369929" cy="479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491552-20D9-431E-8ADA-AD24C31C8C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" y="3219485"/>
            <a:ext cx="364682" cy="472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E94ACB-7C8A-46F1-B396-2F33043769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" y="2734151"/>
            <a:ext cx="369845" cy="4797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460C43-9609-4E9C-924B-B2B78CDBA47B}"/>
              </a:ext>
            </a:extLst>
          </p:cNvPr>
          <p:cNvSpPr txBox="1"/>
          <p:nvPr/>
        </p:nvSpPr>
        <p:spPr>
          <a:xfrm>
            <a:off x="6082665" y="3444813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B24189-3336-44B3-987F-5E80B9C5FD93}"/>
              </a:ext>
            </a:extLst>
          </p:cNvPr>
          <p:cNvSpPr txBox="1"/>
          <p:nvPr/>
        </p:nvSpPr>
        <p:spPr>
          <a:xfrm>
            <a:off x="6170909" y="3645403"/>
            <a:ext cx="76815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خوشنویسی</a:t>
            </a:r>
          </a:p>
        </p:txBody>
      </p:sp>
      <p:sp>
        <p:nvSpPr>
          <p:cNvPr id="23" name="Action Button: Go Forward or Next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897201A-3FD5-4440-A45B-9C6A715DE6CA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Action Button: Go Back or Previous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D95168F-DF4C-499B-AA5C-F066BF0CA040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3697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71931B-1C11-4427-9428-263E85B9097F}"/>
              </a:ext>
            </a:extLst>
          </p:cNvPr>
          <p:cNvSpPr/>
          <p:nvPr/>
        </p:nvSpPr>
        <p:spPr>
          <a:xfrm>
            <a:off x="3208" y="633493"/>
            <a:ext cx="731520" cy="5303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EFE8A-1F41-4FFA-955E-74CBF485A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9" y="1847265"/>
            <a:ext cx="363757" cy="514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FBBE2-6EC0-44FF-966B-12CB4A214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35772"/>
            <a:ext cx="363601" cy="211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E71F4-6E99-4764-A02B-B10AD4C13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9" y="802065"/>
            <a:ext cx="363757" cy="514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E0F06-CB4E-4364-9176-4B609A3047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969"/>
          <a:stretch/>
        </p:blipFill>
        <p:spPr>
          <a:xfrm>
            <a:off x="186786" y="1324665"/>
            <a:ext cx="363599" cy="514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25E18-FBC3-4AA6-A499-077B05DA3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78" y="235772"/>
            <a:ext cx="4114800" cy="5822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C94B4C-B2C6-4470-B722-4D6EA1B22F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10140" r="14667" b="33311"/>
          <a:stretch/>
        </p:blipFill>
        <p:spPr>
          <a:xfrm>
            <a:off x="-1219356" y="442743"/>
            <a:ext cx="363599" cy="211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A3D71-42B4-49CE-8760-26F00E010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9" y="4543065"/>
            <a:ext cx="177893" cy="251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502650-0899-4AEA-A279-565B4AE58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5" y="5621957"/>
            <a:ext cx="399399" cy="251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29C3A1-1663-4142-AE45-EDC7DDD27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9" y="4547067"/>
            <a:ext cx="217790" cy="251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9E356-F271-4D66-BF9A-9B72F09B68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8" y="4272268"/>
            <a:ext cx="395570" cy="272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082250-E09D-41AD-A2F1-60724A4570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7" y="5350642"/>
            <a:ext cx="399399" cy="275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906BE-7E69-443E-9256-D71B950BD9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2" y="5069811"/>
            <a:ext cx="397093" cy="275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46D763-855A-4527-90D8-4BAD35DD37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9" y="4794396"/>
            <a:ext cx="396557" cy="275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DE718E-B463-44BC-A667-EA559A1B2B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8" y="3795429"/>
            <a:ext cx="369556" cy="479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8BAE08-E2DA-49E4-8466-CF4CAC0E27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9" y="3319850"/>
            <a:ext cx="369929" cy="479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6E9979-1462-4A85-A5E8-04E4234705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9" y="2847138"/>
            <a:ext cx="364682" cy="472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CE6119-73CB-452F-8F28-C9BF0EAF28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9" y="2361804"/>
            <a:ext cx="369845" cy="4797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6AF950-621A-41DE-956F-28E0A315E88D}"/>
              </a:ext>
            </a:extLst>
          </p:cNvPr>
          <p:cNvSpPr txBox="1"/>
          <p:nvPr/>
        </p:nvSpPr>
        <p:spPr>
          <a:xfrm>
            <a:off x="8065156" y="3319850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81F8D-365A-4912-861B-32DCE938F0AE}"/>
              </a:ext>
            </a:extLst>
          </p:cNvPr>
          <p:cNvSpPr txBox="1"/>
          <p:nvPr/>
        </p:nvSpPr>
        <p:spPr>
          <a:xfrm>
            <a:off x="8153400" y="3520440"/>
            <a:ext cx="76815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خوشنویسی</a:t>
            </a:r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C25A527-3A80-4FA5-8B59-DA3F07F9AC94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Action Button: Go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50051C3-E11B-4DB6-B107-46A8F2E21961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5092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AC55A-14FA-4E21-A230-953315331B73}"/>
              </a:ext>
            </a:extLst>
          </p:cNvPr>
          <p:cNvSpPr/>
          <p:nvPr/>
        </p:nvSpPr>
        <p:spPr>
          <a:xfrm>
            <a:off x="12834" y="899405"/>
            <a:ext cx="731520" cy="4705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3A2EC-243B-455C-830C-2C3FFFB2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5" y="1514727"/>
            <a:ext cx="363757" cy="514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E2A88-188C-4120-88B8-2ADC5830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1" y="98390"/>
            <a:ext cx="4554867" cy="6442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DC12B-261D-4C8F-90BF-9EC6ACCA9A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969"/>
          <a:stretch/>
        </p:blipFill>
        <p:spPr>
          <a:xfrm>
            <a:off x="196412" y="992127"/>
            <a:ext cx="363599" cy="514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0B8D6-9198-4897-A861-694C1193B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81" y="1696034"/>
            <a:ext cx="980449" cy="1387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DAC63-2362-4CA1-B669-867955AC5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5" y="4210527"/>
            <a:ext cx="177893" cy="251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B8FE2E-B4BA-47E3-9BA2-E9092C586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1" y="5289419"/>
            <a:ext cx="399399" cy="251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CAA391-6270-4FF6-B243-3D7562031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5" y="4214529"/>
            <a:ext cx="217790" cy="251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A2E29A-823D-4169-BC23-751B2D8A4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4" y="3939730"/>
            <a:ext cx="395570" cy="272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D32A2C-233C-405E-8E11-55D314EDF1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3" y="5018104"/>
            <a:ext cx="399399" cy="275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2A0329-2AE6-48B1-8790-019656AA9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8" y="4737273"/>
            <a:ext cx="397093" cy="275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237905-E4D9-48B9-9F2A-D5B733B5A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5" y="4461858"/>
            <a:ext cx="396557" cy="275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27B60-F65D-4F5D-AE99-916264602A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4" y="3462891"/>
            <a:ext cx="369556" cy="479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56DA02-87B8-47B1-BE35-A7DB4C4A7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5" y="2987312"/>
            <a:ext cx="369929" cy="479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44A5ED-1898-4677-BF46-28A294962E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5" y="2514600"/>
            <a:ext cx="364682" cy="472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ECC8B9-F2B1-4365-82C9-E483E84EA2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5" y="2029266"/>
            <a:ext cx="369845" cy="4797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E5B9E7-DBC9-4929-86E3-AD918695E582}"/>
              </a:ext>
            </a:extLst>
          </p:cNvPr>
          <p:cNvSpPr txBox="1"/>
          <p:nvPr/>
        </p:nvSpPr>
        <p:spPr>
          <a:xfrm>
            <a:off x="8065156" y="3319850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591F80-EF7B-481B-BD08-87F1E15F34BF}"/>
              </a:ext>
            </a:extLst>
          </p:cNvPr>
          <p:cNvSpPr txBox="1"/>
          <p:nvPr/>
        </p:nvSpPr>
        <p:spPr>
          <a:xfrm>
            <a:off x="8153400" y="3520440"/>
            <a:ext cx="76815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خوشنویسی</a:t>
            </a:r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4D0AFA-8F83-4211-8AFA-F588A847FA09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Action Button: Go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9A0F5F1-FBFD-4B3D-8280-CFCF22A517FB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6354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3B429-B52A-41C3-BAA0-9E018EFE505E}"/>
              </a:ext>
            </a:extLst>
          </p:cNvPr>
          <p:cNvSpPr/>
          <p:nvPr/>
        </p:nvSpPr>
        <p:spPr>
          <a:xfrm>
            <a:off x="-16633" y="1354013"/>
            <a:ext cx="731520" cy="41871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06C82-CDDD-4A29-8A48-17FFE8EBA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8" y="1451421"/>
            <a:ext cx="363757" cy="514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FB16E0-9DFE-4E82-B184-D2C0049A0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440" y="1170121"/>
            <a:ext cx="960120" cy="1358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A3CE1-6FD5-474B-AE30-0BE48F9015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969"/>
          <a:stretch/>
        </p:blipFill>
        <p:spPr>
          <a:xfrm>
            <a:off x="3428071" y="85528"/>
            <a:ext cx="4725329" cy="668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D010E-2061-46A8-8433-4AFF1C2C5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8" y="4147221"/>
            <a:ext cx="177893" cy="251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B4CFCC-6EDA-412D-BAE3-52CEB2003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4" y="5226113"/>
            <a:ext cx="399399" cy="251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E6CDD-AE86-4A3C-9B18-9802543A3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8" y="4151223"/>
            <a:ext cx="217790" cy="251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72920-0426-4A0A-AA6C-9AD140E4A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7" y="3876424"/>
            <a:ext cx="395570" cy="272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EDB11-799A-41A5-8F3F-6E1C38CCB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6" y="4954798"/>
            <a:ext cx="399399" cy="275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6EA275-50A3-4178-9E02-58F6F869DF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1" y="4673967"/>
            <a:ext cx="397093" cy="275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464C91-40FB-4581-8288-3361F4D377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8" y="4398552"/>
            <a:ext cx="396557" cy="275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03E0E9-176A-4F90-B413-E3CAFCD062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7" y="3399585"/>
            <a:ext cx="369556" cy="479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86B20F-CB9E-4F04-B350-B6E74DBD6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8" y="2924006"/>
            <a:ext cx="369929" cy="479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4BF29-C20F-45EE-8B05-570477B7C3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8" y="2451294"/>
            <a:ext cx="364682" cy="472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DD23F8-5B12-4025-878D-ABC5C1A7F2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8" y="1965960"/>
            <a:ext cx="369845" cy="4797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F4909B-A1AC-4758-9237-A8A06306188D}"/>
              </a:ext>
            </a:extLst>
          </p:cNvPr>
          <p:cNvSpPr txBox="1"/>
          <p:nvPr/>
        </p:nvSpPr>
        <p:spPr>
          <a:xfrm>
            <a:off x="8065156" y="3319850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5377A9-47C6-4E15-8ED6-FF7C1DBB2A5F}"/>
              </a:ext>
            </a:extLst>
          </p:cNvPr>
          <p:cNvSpPr txBox="1"/>
          <p:nvPr/>
        </p:nvSpPr>
        <p:spPr>
          <a:xfrm>
            <a:off x="8153400" y="3520440"/>
            <a:ext cx="76815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خوشنویسی</a:t>
            </a:r>
          </a:p>
        </p:txBody>
      </p:sp>
      <p:sp>
        <p:nvSpPr>
          <p:cNvPr id="20" name="Action Button: Go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57818D2-BFC0-4BAF-8E98-03461752E82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D94C8A3-EDA3-4209-9461-0400D1D2919B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22295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29D98-F683-4371-B6AB-89CC1E769086}"/>
              </a:ext>
            </a:extLst>
          </p:cNvPr>
          <p:cNvSpPr/>
          <p:nvPr/>
        </p:nvSpPr>
        <p:spPr>
          <a:xfrm>
            <a:off x="-13636" y="1617786"/>
            <a:ext cx="731520" cy="3758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5AF40-3B63-436B-A873-5F9EA9998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2857"/>
            <a:ext cx="4474661" cy="6329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25C8D-45A7-4722-97FB-7738BC603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969"/>
          <a:stretch/>
        </p:blipFill>
        <p:spPr>
          <a:xfrm>
            <a:off x="-1962072" y="3163859"/>
            <a:ext cx="747263" cy="1057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28141-0F18-4BDE-ACDD-FA4E23A25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5" y="3981927"/>
            <a:ext cx="177893" cy="251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023E3-9A3A-4DF5-B661-AE228EBFA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1" y="5060819"/>
            <a:ext cx="399399" cy="251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4C73C-05E2-41F6-BBF4-FF449D917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5" y="3985929"/>
            <a:ext cx="217790" cy="251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2B9CF0-EA97-4849-ACA0-0091A4958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4" y="3711130"/>
            <a:ext cx="395570" cy="272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13AE99-CC1C-4E48-88A8-D1B7F8E70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3" y="4789504"/>
            <a:ext cx="399399" cy="275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3D9332-3299-43F6-AD34-2661F77B1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8" y="4508673"/>
            <a:ext cx="397093" cy="275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326B2-D904-43B4-8193-71873AAF6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5" y="4233258"/>
            <a:ext cx="396557" cy="275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19019B-98CE-40E5-8694-008A920235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4" y="3234291"/>
            <a:ext cx="369556" cy="479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E33-95DF-4355-A1F7-3A5F335315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5" y="2758712"/>
            <a:ext cx="369929" cy="479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F8874E-8E3D-4296-8FD2-ACE8386579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5" y="2286000"/>
            <a:ext cx="364682" cy="472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967EE2-92DF-4246-AB4A-1BE4E87AD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5" y="1800666"/>
            <a:ext cx="369845" cy="4797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DAB54D-8C71-48AF-B6A3-C3E60F34B7ED}"/>
              </a:ext>
            </a:extLst>
          </p:cNvPr>
          <p:cNvSpPr txBox="1"/>
          <p:nvPr/>
        </p:nvSpPr>
        <p:spPr>
          <a:xfrm>
            <a:off x="3857815" y="3268780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53CA8D-B812-4146-A455-2E09CE742996}"/>
              </a:ext>
            </a:extLst>
          </p:cNvPr>
          <p:cNvSpPr txBox="1"/>
          <p:nvPr/>
        </p:nvSpPr>
        <p:spPr>
          <a:xfrm>
            <a:off x="5149047" y="3447590"/>
            <a:ext cx="76815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خوشنویسی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46FF29-C182-42F4-9405-DE713B32CBA3}"/>
              </a:ext>
            </a:extLst>
          </p:cNvPr>
          <p:cNvSpPr txBox="1"/>
          <p:nvPr/>
        </p:nvSpPr>
        <p:spPr>
          <a:xfrm>
            <a:off x="2712720" y="-548640"/>
            <a:ext cx="7136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پوستر</a:t>
            </a:r>
          </a:p>
        </p:txBody>
      </p:sp>
      <p:sp>
        <p:nvSpPr>
          <p:cNvPr id="20" name="Action Button: Go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6BC240D-F293-4A75-BA52-00697BD7C969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B845AB0-2D43-4012-A4FC-648C35CBF2BC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56089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0CBA60-0978-4F4D-8754-FEF643B82C11}"/>
              </a:ext>
            </a:extLst>
          </p:cNvPr>
          <p:cNvSpPr/>
          <p:nvPr/>
        </p:nvSpPr>
        <p:spPr>
          <a:xfrm>
            <a:off x="8547" y="1996168"/>
            <a:ext cx="731520" cy="2769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B8C5C-D970-421C-851A-17EB09056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532120"/>
            <a:ext cx="640080" cy="905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B770F-65D6-411D-9537-09E46C215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8" y="3372055"/>
            <a:ext cx="177893" cy="251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2E3EF-A0A8-4A92-AAF3-5F8D4456E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" y="4450947"/>
            <a:ext cx="399399" cy="251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979B9-745C-436B-8AA9-7C13C4D9E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8" y="3376057"/>
            <a:ext cx="217790" cy="251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FC53E-DF48-49B3-9816-1E1A5DDC8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7" y="3101258"/>
            <a:ext cx="395570" cy="272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6E44A-13A8-4EA1-A826-74136A829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6" y="4179632"/>
            <a:ext cx="399399" cy="275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0B91FA-9CA6-4792-A3FE-6D8FD921D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1" y="3898801"/>
            <a:ext cx="397093" cy="275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B4A1E9-0C69-4423-9CFF-CCE991079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8" y="3623386"/>
            <a:ext cx="396557" cy="275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393EDF-A872-4B34-9331-3DCC1B6669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7" y="2624419"/>
            <a:ext cx="369556" cy="479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39EC3A-D7FF-4E14-8603-D8D2461EA8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8" y="2148840"/>
            <a:ext cx="369929" cy="479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6072E-3084-48B9-8953-B3BC82FB77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56" y="1080468"/>
            <a:ext cx="3572287" cy="4630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9394BF-4434-42A2-BAC5-EDCB67E564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57" y="1082874"/>
            <a:ext cx="3572287" cy="46334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F85B37-BB7E-4FC7-AB46-C8898422F67C}"/>
              </a:ext>
            </a:extLst>
          </p:cNvPr>
          <p:cNvSpPr txBox="1"/>
          <p:nvPr/>
        </p:nvSpPr>
        <p:spPr>
          <a:xfrm>
            <a:off x="2268913" y="3167390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7D5556-50FB-4432-A193-DAED4832ABE1}"/>
              </a:ext>
            </a:extLst>
          </p:cNvPr>
          <p:cNvSpPr txBox="1"/>
          <p:nvPr/>
        </p:nvSpPr>
        <p:spPr>
          <a:xfrm>
            <a:off x="1706880" y="7452360"/>
            <a:ext cx="768159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خوشنویسی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7F85F0-F04C-48EF-987D-FE72FC2D94F3}"/>
              </a:ext>
            </a:extLst>
          </p:cNvPr>
          <p:cNvSpPr txBox="1"/>
          <p:nvPr/>
        </p:nvSpPr>
        <p:spPr>
          <a:xfrm>
            <a:off x="3549249" y="3395722"/>
            <a:ext cx="7136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پوستر</a:t>
            </a:r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20D5A9-2DE9-4BDB-B1D5-C488BE5D1976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FD64E0C-51A5-423F-9E95-2FEF926F5B47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57100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0EB47B-E345-4020-9582-4CAA9E9035BE}"/>
              </a:ext>
            </a:extLst>
          </p:cNvPr>
          <p:cNvSpPr/>
          <p:nvPr/>
        </p:nvSpPr>
        <p:spPr>
          <a:xfrm>
            <a:off x="35173" y="2568022"/>
            <a:ext cx="731520" cy="17942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D707A-3A95-4E6A-99DA-DCC8C3D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4" y="2968277"/>
            <a:ext cx="177893" cy="251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46023-2839-4C49-8EC0-1321756F4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0" y="4047169"/>
            <a:ext cx="399399" cy="251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D344-293B-4C07-954B-5D382CF88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4" y="2972279"/>
            <a:ext cx="217790" cy="251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FD6E3-EBB9-431D-8054-8CF9F2BF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3" y="2697480"/>
            <a:ext cx="395570" cy="27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56954-2D77-4673-A875-D84002112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2" y="3775854"/>
            <a:ext cx="399399" cy="27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0A9B2-3D67-43C2-A537-801E027E9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7" y="3495023"/>
            <a:ext cx="397093" cy="275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FAFBB-8C30-4975-886C-85BC5FD95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4" y="3219608"/>
            <a:ext cx="396557" cy="275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CEC3F0-DFDC-45F8-A591-679920723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05" y="424828"/>
            <a:ext cx="4624046" cy="6002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56C752-E339-4862-B4A0-F0F5331C93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430880"/>
            <a:ext cx="4624046" cy="5996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DDEE97-131C-4474-9492-2B2E78D79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961" y="7072673"/>
            <a:ext cx="975561" cy="1264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E8D5F6-22CD-4ABA-91EC-1B8AE75A24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7081296"/>
            <a:ext cx="975561" cy="1265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3D9156-2A8C-4E6A-BF16-BED67A3EA1EC}"/>
              </a:ext>
            </a:extLst>
          </p:cNvPr>
          <p:cNvSpPr txBox="1"/>
          <p:nvPr/>
        </p:nvSpPr>
        <p:spPr>
          <a:xfrm>
            <a:off x="317429" y="400721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6C7FEC-9266-47C6-B1C3-A3CE621EC088}"/>
              </a:ext>
            </a:extLst>
          </p:cNvPr>
          <p:cNvSpPr txBox="1"/>
          <p:nvPr/>
        </p:nvSpPr>
        <p:spPr>
          <a:xfrm>
            <a:off x="1623107" y="605174"/>
            <a:ext cx="7136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پوستر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5D81C7-F968-4EC5-BBF8-2687ED52C070}"/>
              </a:ext>
            </a:extLst>
          </p:cNvPr>
          <p:cNvSpPr txBox="1"/>
          <p:nvPr/>
        </p:nvSpPr>
        <p:spPr>
          <a:xfrm>
            <a:off x="1524000" y="-960120"/>
            <a:ext cx="8343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فناوری</a:t>
            </a:r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04D256-53F8-4771-AD43-81489988FE7B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D966081-51DB-43C5-B097-8C49F491D326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517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26A30-09EF-4E32-943D-D91118F1A523}"/>
              </a:ext>
            </a:extLst>
          </p:cNvPr>
          <p:cNvSpPr/>
          <p:nvPr/>
        </p:nvSpPr>
        <p:spPr>
          <a:xfrm>
            <a:off x="12714" y="2697001"/>
            <a:ext cx="731520" cy="14818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BAE90-3050-4A3D-A231-4F2BB601A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5" y="2784918"/>
            <a:ext cx="177893" cy="251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C7586-8A36-4DD3-9B26-E320F1D98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1" y="3863810"/>
            <a:ext cx="399399" cy="251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BFF29-8828-4DB0-AEB4-D33E62B99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" y="2788920"/>
            <a:ext cx="217790" cy="251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26B10-7D2A-4E8C-BD76-602C39260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19" y="535098"/>
            <a:ext cx="8009916" cy="5522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30501-BD90-46BD-8DE5-180006E32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3" y="3592495"/>
            <a:ext cx="399399" cy="275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6F5309-28CD-4955-AB5F-390C1B897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8" y="3311664"/>
            <a:ext cx="397093" cy="27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A674F1-5D3E-4D69-AD29-968404D7F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" y="3036249"/>
            <a:ext cx="396557" cy="275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7C7F0-63D5-484F-A1A0-1078180EDA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7132785"/>
            <a:ext cx="936986" cy="1216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F7F69-BED5-4162-A1C1-C9E72BCE7C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7117373"/>
            <a:ext cx="936987" cy="1215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B5D615-CF32-4EB1-BFEC-373498818D9F}"/>
              </a:ext>
            </a:extLst>
          </p:cNvPr>
          <p:cNvSpPr txBox="1"/>
          <p:nvPr/>
        </p:nvSpPr>
        <p:spPr>
          <a:xfrm>
            <a:off x="1588675" y="3154323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3D505-C3D8-4E64-981F-279E1B4EDB90}"/>
              </a:ext>
            </a:extLst>
          </p:cNvPr>
          <p:cNvSpPr txBox="1"/>
          <p:nvPr/>
        </p:nvSpPr>
        <p:spPr>
          <a:xfrm>
            <a:off x="-1188620" y="-1051560"/>
            <a:ext cx="7136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پوستر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6F5DD6-428C-4118-899E-2F747787D943}"/>
              </a:ext>
            </a:extLst>
          </p:cNvPr>
          <p:cNvSpPr txBox="1"/>
          <p:nvPr/>
        </p:nvSpPr>
        <p:spPr>
          <a:xfrm>
            <a:off x="2849880" y="3310357"/>
            <a:ext cx="8343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فناوری</a:t>
            </a:r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E1EECB-9E59-400A-92E9-1A1D4435AA6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Action Button: Go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370CDE3-386E-4D22-BDD3-8AF65744324D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3682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5EFF7B-ECAF-4274-89BF-B0152E6F1561}"/>
              </a:ext>
            </a:extLst>
          </p:cNvPr>
          <p:cNvSpPr/>
          <p:nvPr/>
        </p:nvSpPr>
        <p:spPr>
          <a:xfrm>
            <a:off x="-27514" y="2768000"/>
            <a:ext cx="731520" cy="12527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A6ADD-619A-4060-BB55-32B03A45C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74" y="782007"/>
            <a:ext cx="3668652" cy="5187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EE56FA-CBF4-467F-A40A-01DD5703E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3" y="3705731"/>
            <a:ext cx="399399" cy="251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F0A19-767A-4743-A74F-7C6D354D9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12" y="782007"/>
            <a:ext cx="4561190" cy="5267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E4AC6-4445-4B54-952C-3ACC3BB5F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680" y="4846320"/>
            <a:ext cx="1851655" cy="1276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93BB6-CCEC-445A-8256-23593BDC1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5" y="3434416"/>
            <a:ext cx="399399" cy="275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A0248-D365-4772-82EF-B9F3F1E85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0" y="3153585"/>
            <a:ext cx="397093" cy="27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1BF076-9000-4DB9-9CE2-6130F3FC9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7" y="2878170"/>
            <a:ext cx="396557" cy="275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F39139-9F0B-4043-BB86-0830848A3E7D}"/>
              </a:ext>
            </a:extLst>
          </p:cNvPr>
          <p:cNvSpPr txBox="1"/>
          <p:nvPr/>
        </p:nvSpPr>
        <p:spPr>
          <a:xfrm>
            <a:off x="644911" y="5330366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4701FA-30F7-4F17-B13B-C8EF5EF61F46}"/>
              </a:ext>
            </a:extLst>
          </p:cNvPr>
          <p:cNvSpPr txBox="1"/>
          <p:nvPr/>
        </p:nvSpPr>
        <p:spPr>
          <a:xfrm>
            <a:off x="-1188620" y="-1051560"/>
            <a:ext cx="7136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پوستر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605171-A760-4DA5-8C09-337B6ED78B87}"/>
              </a:ext>
            </a:extLst>
          </p:cNvPr>
          <p:cNvSpPr txBox="1"/>
          <p:nvPr/>
        </p:nvSpPr>
        <p:spPr>
          <a:xfrm>
            <a:off x="1906116" y="5486400"/>
            <a:ext cx="8343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فناوری</a:t>
            </a:r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EF298D-5F22-407E-9903-97193801884D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Action Button: Go Back or Previous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B139425-1C5F-408A-82FF-BFB4CFFDCDE0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8857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60310-AA5C-40D2-9275-0EB2F43863FA}"/>
              </a:ext>
            </a:extLst>
          </p:cNvPr>
          <p:cNvSpPr/>
          <p:nvPr/>
        </p:nvSpPr>
        <p:spPr>
          <a:xfrm>
            <a:off x="15240" y="2965289"/>
            <a:ext cx="731520" cy="774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13144-F1B6-4D08-8FB2-EC7C5A20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7360920"/>
            <a:ext cx="833023" cy="1177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92A687-FB41-4F15-83F9-DB0535804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7" y="3424900"/>
            <a:ext cx="399399" cy="251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0D313-BD61-462A-9234-0FE0CEC08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7368139"/>
            <a:ext cx="1035687" cy="1196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911EE-7F4C-4E85-B76C-598A872E8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9" y="3153585"/>
            <a:ext cx="399399" cy="275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6A58D-C516-48B9-ABEF-C14852D2C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429000"/>
            <a:ext cx="4389120" cy="3044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244665-4590-4F7A-85EC-D22693A66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8893"/>
            <a:ext cx="4495959" cy="3122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F8C292-07CF-45D0-8A64-B7A3B6B490D7}"/>
              </a:ext>
            </a:extLst>
          </p:cNvPr>
          <p:cNvSpPr txBox="1"/>
          <p:nvPr/>
        </p:nvSpPr>
        <p:spPr>
          <a:xfrm>
            <a:off x="6096000" y="3584963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D450B-CBC0-4B86-9DD3-AFA31079D111}"/>
              </a:ext>
            </a:extLst>
          </p:cNvPr>
          <p:cNvSpPr txBox="1"/>
          <p:nvPr/>
        </p:nvSpPr>
        <p:spPr>
          <a:xfrm>
            <a:off x="6264502" y="3705731"/>
            <a:ext cx="8343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فناوری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B3D310-B6A8-43A5-8A8F-AF24CB3D98CF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E3B1C64-1D0B-4301-94DB-4D30BB17EF6B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4838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58F4EF5-36E0-412A-A930-EA81D3847AC8}"/>
              </a:ext>
            </a:extLst>
          </p:cNvPr>
          <p:cNvSpPr/>
          <p:nvPr/>
        </p:nvSpPr>
        <p:spPr>
          <a:xfrm>
            <a:off x="1291381" y="217622"/>
            <a:ext cx="6184232" cy="6434837"/>
          </a:xfrm>
          <a:prstGeom prst="rect">
            <a:avLst/>
          </a:prstGeom>
          <a:noFill/>
          <a:ln>
            <a:solidFill>
              <a:srgbClr val="275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B03B9-0228-4244-9575-97604EF17376}"/>
              </a:ext>
            </a:extLst>
          </p:cNvPr>
          <p:cNvSpPr/>
          <p:nvPr/>
        </p:nvSpPr>
        <p:spPr>
          <a:xfrm>
            <a:off x="607311" y="154122"/>
            <a:ext cx="6549755" cy="6549755"/>
          </a:xfrm>
          <a:prstGeom prst="rect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A3181-A799-4628-972C-123A6A8D615F}"/>
              </a:ext>
            </a:extLst>
          </p:cNvPr>
          <p:cNvSpPr/>
          <p:nvPr/>
        </p:nvSpPr>
        <p:spPr>
          <a:xfrm rot="2700000">
            <a:off x="10882333" y="1153881"/>
            <a:ext cx="429277" cy="429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916DB-14A6-4E8A-985C-6D81B78D2ABF}"/>
              </a:ext>
            </a:extLst>
          </p:cNvPr>
          <p:cNvSpPr/>
          <p:nvPr/>
        </p:nvSpPr>
        <p:spPr>
          <a:xfrm rot="2700000">
            <a:off x="10882334" y="2159670"/>
            <a:ext cx="429277" cy="4292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FBC3F-CC24-440F-8CAC-6BD4F26DA6DC}"/>
              </a:ext>
            </a:extLst>
          </p:cNvPr>
          <p:cNvSpPr/>
          <p:nvPr/>
        </p:nvSpPr>
        <p:spPr>
          <a:xfrm rot="2700000">
            <a:off x="10882335" y="3165459"/>
            <a:ext cx="429277" cy="42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6AD63-5E8D-4DCB-A2DF-9EB923AF6346}"/>
              </a:ext>
            </a:extLst>
          </p:cNvPr>
          <p:cNvSpPr/>
          <p:nvPr/>
        </p:nvSpPr>
        <p:spPr>
          <a:xfrm rot="2700000">
            <a:off x="10882336" y="4171248"/>
            <a:ext cx="429277" cy="429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750B4-07CE-4A37-920B-3A574A19AC9C}"/>
              </a:ext>
            </a:extLst>
          </p:cNvPr>
          <p:cNvSpPr/>
          <p:nvPr/>
        </p:nvSpPr>
        <p:spPr>
          <a:xfrm rot="2700000">
            <a:off x="10882337" y="5177037"/>
            <a:ext cx="429277" cy="429277"/>
          </a:xfrm>
          <a:prstGeom prst="rect">
            <a:avLst/>
          </a:prstGeom>
          <a:solidFill>
            <a:srgbClr val="FE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88F17F-3F3E-4268-8767-D5DC0185EE26}"/>
              </a:ext>
            </a:extLst>
          </p:cNvPr>
          <p:cNvCxnSpPr>
            <a:cxnSpLocks/>
          </p:cNvCxnSpPr>
          <p:nvPr/>
        </p:nvCxnSpPr>
        <p:spPr>
          <a:xfrm>
            <a:off x="11400517" y="1368519"/>
            <a:ext cx="0" cy="401936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1C6AC6C-A59C-4C8D-8234-DF3FA0A37E3E}"/>
              </a:ext>
            </a:extLst>
          </p:cNvPr>
          <p:cNvSpPr/>
          <p:nvPr/>
        </p:nvSpPr>
        <p:spPr>
          <a:xfrm>
            <a:off x="222963" y="898982"/>
            <a:ext cx="6096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اول - تاریخچه خط در ایران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دوم _ آموزش حروف و اتصالات در خط نستعلیق از گروه اول تا سوم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سوم _ آموزش حروف و اتصالات در خط نستعلیق از گروه سوم تا ششم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چهارم _ آموزش حروف و اتصالات در خط نستعلیق از گروه ششم تادهم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پنجم - ترکیب در خط نستعلیق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ششم - اصول و قواعد دوازده گانه خوشنویسی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هفتم - معرفی نرم افزار خوشنویسی - کلک - چلیپا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هشتم آموزش نصب برنامه های خوشنویسی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نهم - کلاس خوشنویسی- آنلاین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دهم - آموزش ترکیب دو سطری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یازدهم- آموزش ترسیم ترکیب چلیپا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دوازدهم -سیاه مشق ، نرم افزار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سیزدهم - چلیپا - خط در گرافیک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چهاردهم - کتابت نستعلیق - خط در گرافیک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پانزدهم - مرور در ترکیب سطری نستعلیق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fa-IR" sz="1200" dirty="0">
              <a:solidFill>
                <a:schemeClr val="bg1"/>
              </a:solidFill>
              <a:cs typeface="2  Yekan" panose="00000400000000000000" pitchFamily="2" charset="-78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fa-IR" sz="1200" dirty="0">
                <a:solidFill>
                  <a:schemeClr val="bg1"/>
                </a:solidFill>
                <a:cs typeface="2  Yekan" panose="00000400000000000000" pitchFamily="2" charset="-78"/>
              </a:rPr>
              <a:t>جلسه شانزدهم - مرور در ترکیب سطری نستعلیق و جزئیات و ایرادهای تکالیف - 2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A983D-9722-405A-B610-A0C427C59E53}"/>
              </a:ext>
            </a:extLst>
          </p:cNvPr>
          <p:cNvSpPr/>
          <p:nvPr/>
        </p:nvSpPr>
        <p:spPr>
          <a:xfrm>
            <a:off x="1661160" y="367684"/>
            <a:ext cx="4114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1600" b="1" dirty="0">
                <a:solidFill>
                  <a:srgbClr val="002060"/>
                </a:solidFill>
                <a:cs typeface="2  Yekan" panose="00000400000000000000" pitchFamily="2" charset="-78"/>
              </a:rPr>
              <a:t>خوشنويسي [ارتباط تصويري ]</a:t>
            </a:r>
            <a:r>
              <a:rPr lang="fa-IR" sz="1600" dirty="0">
                <a:solidFill>
                  <a:srgbClr val="002060"/>
                </a:solidFill>
                <a:cs typeface="2  Yekan" panose="00000400000000000000" pitchFamily="2" charset="-78"/>
              </a:rPr>
              <a:t>شانزده</a:t>
            </a:r>
            <a:r>
              <a:rPr lang="en-US" sz="1600" dirty="0">
                <a:solidFill>
                  <a:srgbClr val="002060"/>
                </a:solidFill>
                <a:cs typeface="2  Yekan" panose="00000400000000000000" pitchFamily="2" charset="-78"/>
              </a:rPr>
              <a:t> </a:t>
            </a:r>
            <a:r>
              <a:rPr lang="fa-IR" sz="1600" dirty="0">
                <a:solidFill>
                  <a:srgbClr val="002060"/>
                </a:solidFill>
                <a:cs typeface="2  Yekan" panose="00000400000000000000" pitchFamily="2" charset="-78"/>
              </a:rPr>
              <a:t>جلسه </a:t>
            </a:r>
            <a:endParaRPr lang="fa-IR" sz="1600" b="1" dirty="0">
              <a:solidFill>
                <a:srgbClr val="002060"/>
              </a:solidFill>
              <a:cs typeface="2  Yekan" panose="00000400000000000000" pitchFamily="2" charset="-78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2D046F69-E67C-4223-8450-FC181546B5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7447034"/>
                  </p:ext>
                </p:extLst>
              </p:nvPr>
            </p:nvGraphicFramePr>
            <p:xfrm rot="5400000">
              <a:off x="9352888" y="2571750"/>
              <a:ext cx="1106570" cy="1714500"/>
            </p:xfrm>
            <a:graphic>
              <a:graphicData uri="http://schemas.microsoft.com/office/powerpoint/2016/slidezoom">
                <pslz:sldZm>
                  <pslz:sldZmObj sldId="262" cId="2915155454">
                    <pslz:zmPr id="{90C28DAC-0573-45B0-A364-AEF29EC26DAD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5400000">
                          <a:off x="0" y="0"/>
                          <a:ext cx="1106570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D046F69-E67C-4223-8450-FC181546B5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352888" y="2571750"/>
                <a:ext cx="1106570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54469AD-4CE4-4A04-B3CA-B0C827D59747}"/>
              </a:ext>
            </a:extLst>
          </p:cNvPr>
          <p:cNvSpPr txBox="1"/>
          <p:nvPr/>
        </p:nvSpPr>
        <p:spPr>
          <a:xfrm>
            <a:off x="7331828" y="3024070"/>
            <a:ext cx="1897571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100" b="1" u="sng" dirty="0">
                <a:solidFill>
                  <a:schemeClr val="accent6">
                    <a:lumMod val="50000"/>
                  </a:schemeClr>
                </a:solidFill>
                <a:cs typeface="2  Yekan" panose="00000400000000000000" pitchFamily="2" charset="-78"/>
              </a:rPr>
              <a:t>فناوري اطلاعات و ارتبـاطات </a:t>
            </a:r>
          </a:p>
          <a:p>
            <a:pPr algn="r" rtl="1">
              <a:lnSpc>
                <a:spcPct val="150000"/>
              </a:lnSpc>
            </a:pPr>
            <a:r>
              <a:rPr lang="fa-IR" sz="1100" b="1" u="sng" dirty="0">
                <a:solidFill>
                  <a:schemeClr val="accent6">
                    <a:lumMod val="50000"/>
                  </a:schemeClr>
                </a:solidFill>
                <a:cs typeface="2  Yekan" panose="00000400000000000000" pitchFamily="2" charset="-78"/>
              </a:rPr>
              <a:t>در آموزش ارتباط تصويري2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E97D7F-FFC3-4296-AC43-BEC91FF7818D}"/>
              </a:ext>
            </a:extLst>
          </p:cNvPr>
          <p:cNvCxnSpPr/>
          <p:nvPr/>
        </p:nvCxnSpPr>
        <p:spPr>
          <a:xfrm flipH="1">
            <a:off x="607311" y="831429"/>
            <a:ext cx="6549755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12EFAB-E21D-4184-AE07-F6A0A8400810}"/>
              </a:ext>
            </a:extLst>
          </p:cNvPr>
          <p:cNvCxnSpPr>
            <a:cxnSpLocks/>
          </p:cNvCxnSpPr>
          <p:nvPr/>
        </p:nvCxnSpPr>
        <p:spPr>
          <a:xfrm flipH="1">
            <a:off x="5821680" y="548640"/>
            <a:ext cx="6899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5F819F-3110-4920-933C-3C87BD66FC98}"/>
              </a:ext>
            </a:extLst>
          </p:cNvPr>
          <p:cNvCxnSpPr>
            <a:cxnSpLocks/>
          </p:cNvCxnSpPr>
          <p:nvPr/>
        </p:nvCxnSpPr>
        <p:spPr>
          <a:xfrm>
            <a:off x="8610600" y="3692753"/>
            <a:ext cx="68160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0C30C7-6C1A-41FB-BB41-5D7A4D98E4C4}"/>
              </a:ext>
            </a:extLst>
          </p:cNvPr>
          <p:cNvSpPr txBox="1"/>
          <p:nvPr/>
        </p:nvSpPr>
        <p:spPr>
          <a:xfrm>
            <a:off x="7690956" y="2893265"/>
            <a:ext cx="843501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100" b="1" dirty="0">
                <a:solidFill>
                  <a:schemeClr val="accent6">
                    <a:lumMod val="50000"/>
                  </a:schemeClr>
                </a:solidFill>
                <a:cs typeface="2  Yekan" panose="00000400000000000000" pitchFamily="2" charset="-78"/>
              </a:rPr>
              <a:t>رئوس مطالب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42EF75-F260-4BF1-8562-5B7334358CB8}"/>
              </a:ext>
            </a:extLst>
          </p:cNvPr>
          <p:cNvSpPr txBox="1"/>
          <p:nvPr/>
        </p:nvSpPr>
        <p:spPr>
          <a:xfrm>
            <a:off x="6438591" y="325808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6B619-CCA0-48EB-96CB-D49CC55661D4}"/>
              </a:ext>
            </a:extLst>
          </p:cNvPr>
          <p:cNvSpPr txBox="1"/>
          <p:nvPr/>
        </p:nvSpPr>
        <p:spPr>
          <a:xfrm>
            <a:off x="9215632" y="3382098"/>
            <a:ext cx="3209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2  Yekan" panose="00000400000000000000" pitchFamily="2" charset="-78"/>
              </a:rPr>
              <a:t>2</a:t>
            </a:r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E28920E-F9DF-468F-9705-E7ACFB22B9BB}"/>
              </a:ext>
            </a:extLst>
          </p:cNvPr>
          <p:cNvSpPr/>
          <p:nvPr/>
        </p:nvSpPr>
        <p:spPr>
          <a:xfrm>
            <a:off x="255117" y="6332425"/>
            <a:ext cx="320040" cy="320034"/>
          </a:xfrm>
          <a:prstGeom prst="actionButtonBackPrevious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0556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3358DF-2334-4D96-AE2E-FFCDD0281814}"/>
              </a:ext>
            </a:extLst>
          </p:cNvPr>
          <p:cNvSpPr/>
          <p:nvPr/>
        </p:nvSpPr>
        <p:spPr>
          <a:xfrm>
            <a:off x="335280" y="411480"/>
            <a:ext cx="228600" cy="6309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70940-498D-4DE5-8E43-12CD2C4A1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39954"/>
            <a:ext cx="4592855" cy="2896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3C8C4-95FB-4EA0-9C1A-DB165318F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10592"/>
            <a:ext cx="4617720" cy="3184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F9F12-535B-4391-8D34-4EDF101AD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560" y="1417320"/>
            <a:ext cx="1325880" cy="919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7140F-7636-4EFA-A60A-1C966776E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560" y="182880"/>
            <a:ext cx="1358154" cy="943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797A5-C6E7-43ED-BF68-823ACF2703F2}"/>
              </a:ext>
            </a:extLst>
          </p:cNvPr>
          <p:cNvSpPr txBox="1"/>
          <p:nvPr/>
        </p:nvSpPr>
        <p:spPr>
          <a:xfrm>
            <a:off x="7359731" y="3107875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1A7AD-A7CD-4D7F-8BD5-2E2D224A1355}"/>
              </a:ext>
            </a:extLst>
          </p:cNvPr>
          <p:cNvSpPr txBox="1"/>
          <p:nvPr/>
        </p:nvSpPr>
        <p:spPr>
          <a:xfrm>
            <a:off x="7421880" y="3258868"/>
            <a:ext cx="8343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فناوری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887714-19FC-4F27-9AAC-148581CF46D6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A034711-3D66-40C1-96E4-AAEB0D61D02F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3142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217534-208B-416D-B7E0-A67F122A5E72}"/>
              </a:ext>
            </a:extLst>
          </p:cNvPr>
          <p:cNvSpPr/>
          <p:nvPr/>
        </p:nvSpPr>
        <p:spPr>
          <a:xfrm>
            <a:off x="4975860" y="467168"/>
            <a:ext cx="2240280" cy="2880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F3B94-5DC5-414F-962A-AA742690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080" y="3151178"/>
            <a:ext cx="881076" cy="55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0853D-5966-4668-87F9-7344483DD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520" y="1907348"/>
            <a:ext cx="1188720" cy="819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3A56A-AF84-44F1-AEA1-624FEB0A0683}"/>
              </a:ext>
            </a:extLst>
          </p:cNvPr>
          <p:cNvSpPr txBox="1"/>
          <p:nvPr/>
        </p:nvSpPr>
        <p:spPr>
          <a:xfrm>
            <a:off x="-3062632" y="4664430"/>
            <a:ext cx="2040943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11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نمونه ای از تکالیف اولیه دانشجویان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E7CD0-B0BA-4BDC-A4D1-5DD91DA8AFBE}"/>
              </a:ext>
            </a:extLst>
          </p:cNvPr>
          <p:cNvSpPr txBox="1"/>
          <p:nvPr/>
        </p:nvSpPr>
        <p:spPr>
          <a:xfrm>
            <a:off x="-2022107" y="3946276"/>
            <a:ext cx="8343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فناوری</a:t>
            </a: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DA19ACA2-60DA-4231-8CB5-E13F70403057}"/>
              </a:ext>
            </a:extLst>
          </p:cNvPr>
          <p:cNvSpPr/>
          <p:nvPr/>
        </p:nvSpPr>
        <p:spPr>
          <a:xfrm>
            <a:off x="4975860" y="3929137"/>
            <a:ext cx="2240280" cy="89464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1389B-379E-4D08-A52B-3B06EE6E9E0E}"/>
              </a:ext>
            </a:extLst>
          </p:cNvPr>
          <p:cNvSpPr txBox="1"/>
          <p:nvPr/>
        </p:nvSpPr>
        <p:spPr>
          <a:xfrm>
            <a:off x="5832947" y="3929481"/>
            <a:ext cx="526106" cy="2308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900" dirty="0">
                <a:solidFill>
                  <a:schemeClr val="bg1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2463606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BC3245E7-6EBD-4A4B-86B8-E9825C3D607E}"/>
              </a:ext>
            </a:extLst>
          </p:cNvPr>
          <p:cNvSpPr txBox="1"/>
          <p:nvPr/>
        </p:nvSpPr>
        <p:spPr>
          <a:xfrm>
            <a:off x="5000188" y="3298316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F7D747-E59B-4D46-9740-A1B2F4BDACD0}"/>
              </a:ext>
            </a:extLst>
          </p:cNvPr>
          <p:cNvGrpSpPr/>
          <p:nvPr/>
        </p:nvGrpSpPr>
        <p:grpSpPr>
          <a:xfrm>
            <a:off x="5364481" y="2797628"/>
            <a:ext cx="1463040" cy="1463040"/>
            <a:chOff x="2050868" y="2680063"/>
            <a:chExt cx="1463040" cy="146304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EA749-A50B-4D9D-94B2-A6BCBA739EDE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57C85F-CF5F-4F20-B7A0-960C6E641B21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10D5729-875A-4247-9CE3-5B8DB8640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77ADE7-9AD1-4ABC-AD48-D791FE8050E8}"/>
              </a:ext>
            </a:extLst>
          </p:cNvPr>
          <p:cNvGrpSpPr/>
          <p:nvPr/>
        </p:nvGrpSpPr>
        <p:grpSpPr>
          <a:xfrm>
            <a:off x="5501641" y="2934788"/>
            <a:ext cx="1188720" cy="1188720"/>
            <a:chOff x="3770814" y="1354183"/>
            <a:chExt cx="1188720" cy="118872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0138B83-6747-4CA0-A7DC-F38F8A34E8B9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ED68689-2B0F-42E4-BC89-762AE917BA22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C0989E5-A6FD-480E-A2B0-AE27B7D8D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4904-0498-4C48-9B57-863367EA76CF}"/>
              </a:ext>
            </a:extLst>
          </p:cNvPr>
          <p:cNvGrpSpPr/>
          <p:nvPr/>
        </p:nvGrpSpPr>
        <p:grpSpPr>
          <a:xfrm>
            <a:off x="5638801" y="3071948"/>
            <a:ext cx="914400" cy="914400"/>
            <a:chOff x="5747658" y="740228"/>
            <a:chExt cx="914400" cy="914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3A6A0FF-C6E0-481D-B149-2AE175248086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C0E4E47-1F87-4150-8ED2-B6D003EE10BE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D275E65-2A03-4D9C-B100-75B258D9C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C5BB48-E57D-4A28-B244-DC6CA71DC8CA}"/>
              </a:ext>
            </a:extLst>
          </p:cNvPr>
          <p:cNvGrpSpPr/>
          <p:nvPr/>
        </p:nvGrpSpPr>
        <p:grpSpPr>
          <a:xfrm>
            <a:off x="5364481" y="2797628"/>
            <a:ext cx="1463040" cy="1463040"/>
            <a:chOff x="8678094" y="2680063"/>
            <a:chExt cx="1463040" cy="146304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DDBBD84-B2EE-4D59-AE59-FF57327EBE66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FDF457C-E128-4CB2-BE06-5387CFCAB2C4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975F607-E925-4A0F-8AB4-0E917722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13CEC53-2F38-44EB-8E88-D8FBB60F0985}"/>
              </a:ext>
            </a:extLst>
          </p:cNvPr>
          <p:cNvGrpSpPr/>
          <p:nvPr/>
        </p:nvGrpSpPr>
        <p:grpSpPr>
          <a:xfrm>
            <a:off x="5501641" y="2934788"/>
            <a:ext cx="1188720" cy="1188720"/>
            <a:chOff x="7450182" y="1354183"/>
            <a:chExt cx="1188720" cy="118872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2457F63-C3B0-4827-81ED-23907D376AFE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CE2D7DA-B7C5-497F-8BC5-1E73284481CA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E86A37-0A1B-46C2-B104-9415067FD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1C2A1A-C974-4C73-9FC7-E6D7D34A52E3}"/>
              </a:ext>
            </a:extLst>
          </p:cNvPr>
          <p:cNvGrpSpPr/>
          <p:nvPr/>
        </p:nvGrpSpPr>
        <p:grpSpPr>
          <a:xfrm>
            <a:off x="4208418" y="1641565"/>
            <a:ext cx="3775166" cy="3775166"/>
            <a:chOff x="4317275" y="2542903"/>
            <a:chExt cx="3775166" cy="377516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876F100-9AE2-457C-B490-AE61B47761E0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2809D14-F41D-4527-BB33-C4E0E05D232A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8A2C692-F1D4-4623-AE77-09069268B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5E32906B-696F-4DC5-B4D9-2FB167DE95BC}"/>
              </a:ext>
            </a:extLst>
          </p:cNvPr>
          <p:cNvSpPr/>
          <p:nvPr/>
        </p:nvSpPr>
        <p:spPr>
          <a:xfrm>
            <a:off x="3635356" y="986379"/>
            <a:ext cx="4885242" cy="4885242"/>
          </a:xfrm>
          <a:prstGeom prst="ellipse">
            <a:avLst/>
          </a:prstGeom>
          <a:solidFill>
            <a:srgbClr val="54A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Action Button: Go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BFB8A87-5DAF-4FF2-A884-F7B5CB44415C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3F418454-0477-4E9B-9B1F-C2E991C80ECF}"/>
              </a:ext>
            </a:extLst>
          </p:cNvPr>
          <p:cNvSpPr/>
          <p:nvPr/>
        </p:nvSpPr>
        <p:spPr>
          <a:xfrm>
            <a:off x="17531" y="5937911"/>
            <a:ext cx="392573" cy="392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2480E6-3F46-4DF3-9B9D-1E22CEC6A227}"/>
              </a:ext>
            </a:extLst>
          </p:cNvPr>
          <p:cNvSpPr txBox="1"/>
          <p:nvPr/>
        </p:nvSpPr>
        <p:spPr>
          <a:xfrm>
            <a:off x="361459" y="6175849"/>
            <a:ext cx="48923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800" dirty="0">
                <a:solidFill>
                  <a:schemeClr val="accent2"/>
                </a:solidFill>
                <a:cs typeface="2  Yekan" panose="00000400000000000000" pitchFamily="2" charset="-78"/>
              </a:rPr>
              <a:t>بازگشت</a:t>
            </a:r>
          </a:p>
        </p:txBody>
      </p:sp>
    </p:spTree>
    <p:extLst>
      <p:ext uri="{BB962C8B-B14F-4D97-AF65-F5344CB8AC3E}">
        <p14:creationId xmlns:p14="http://schemas.microsoft.com/office/powerpoint/2010/main" val="142422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24AE5511-FDE3-41B2-9734-A010437770F2}"/>
              </a:ext>
            </a:extLst>
          </p:cNvPr>
          <p:cNvSpPr txBox="1"/>
          <p:nvPr/>
        </p:nvSpPr>
        <p:spPr>
          <a:xfrm>
            <a:off x="4842462" y="2027367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9ABF012-37EF-4C26-B7A1-0F3EEA0E2749}"/>
              </a:ext>
            </a:extLst>
          </p:cNvPr>
          <p:cNvGrpSpPr/>
          <p:nvPr/>
        </p:nvGrpSpPr>
        <p:grpSpPr>
          <a:xfrm>
            <a:off x="8843418" y="2707481"/>
            <a:ext cx="1463040" cy="1463040"/>
            <a:chOff x="2050868" y="2680063"/>
            <a:chExt cx="1463040" cy="146304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916F0B9-E761-41B3-B0A1-23FC56E2EFA5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41F62F-E105-4468-9175-41CDA5C7EF13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BDBA2D7C-A766-4C75-8296-20C233F5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D532E05-0D45-4628-ACF5-42D85408D21B}"/>
              </a:ext>
            </a:extLst>
          </p:cNvPr>
          <p:cNvGrpSpPr/>
          <p:nvPr/>
        </p:nvGrpSpPr>
        <p:grpSpPr>
          <a:xfrm>
            <a:off x="2103258" y="2697480"/>
            <a:ext cx="1463040" cy="1463040"/>
            <a:chOff x="8678094" y="2680063"/>
            <a:chExt cx="1463040" cy="146304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CDC6EE3-CE04-4CBD-8886-7F56D562E8C2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95EADE6-07F9-43FD-8A8C-9ADF6B37BB32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ECE7390-E39C-4750-BB30-3259608FB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1382375-E7F5-4659-87DC-AE3A8C38EEF1}"/>
              </a:ext>
            </a:extLst>
          </p:cNvPr>
          <p:cNvGrpSpPr/>
          <p:nvPr/>
        </p:nvGrpSpPr>
        <p:grpSpPr>
          <a:xfrm>
            <a:off x="7498081" y="942344"/>
            <a:ext cx="1188720" cy="1188720"/>
            <a:chOff x="3770814" y="1354183"/>
            <a:chExt cx="1188720" cy="118872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5EF1391-7D87-42EA-9798-2FDCE2E7A380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A159D0E-A9B2-4122-8843-CFB600388F09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8EAF1C-281B-4927-8C13-F3807F0D8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1119896-5BAE-4706-A84B-D5EF965421F4}"/>
              </a:ext>
            </a:extLst>
          </p:cNvPr>
          <p:cNvGrpSpPr/>
          <p:nvPr/>
        </p:nvGrpSpPr>
        <p:grpSpPr>
          <a:xfrm>
            <a:off x="3502681" y="916895"/>
            <a:ext cx="1188720" cy="1188720"/>
            <a:chOff x="7450182" y="1354183"/>
            <a:chExt cx="1188720" cy="11887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C75AA2C-0C44-4C0E-BABB-17A7D6EC93C4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A7CFAB2-0BBD-4730-83F7-09D3A2DEE0AE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9688F0F-1579-4E3B-8029-BB791D71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5E4CB0F-6B0C-4904-A827-81F3F8829426}"/>
              </a:ext>
            </a:extLst>
          </p:cNvPr>
          <p:cNvGrpSpPr/>
          <p:nvPr/>
        </p:nvGrpSpPr>
        <p:grpSpPr>
          <a:xfrm>
            <a:off x="5638800" y="211814"/>
            <a:ext cx="914400" cy="914400"/>
            <a:chOff x="5747658" y="740228"/>
            <a:chExt cx="914400" cy="91440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3552D39-4649-4438-8201-A6148654B561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4113573-B0B0-4423-861F-C4090D5DD7CD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BD0E9A8-ECC2-4508-A055-1E6A7BBDE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D62500-8B0D-4B5E-B92B-45EDDF4CA72B}"/>
              </a:ext>
            </a:extLst>
          </p:cNvPr>
          <p:cNvGrpSpPr/>
          <p:nvPr/>
        </p:nvGrpSpPr>
        <p:grpSpPr>
          <a:xfrm>
            <a:off x="4317275" y="2542903"/>
            <a:ext cx="3775166" cy="3775166"/>
            <a:chOff x="4317275" y="2542903"/>
            <a:chExt cx="3775166" cy="3775166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9446BD5-58A9-453D-88C8-5555EA11116C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rgbClr val="2E6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83D2279-A4F7-46B8-8C45-73EB213EE136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rgbClr val="54A8BC"/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37F6C27-AAF9-4F76-B766-EA9C7E45B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sp>
        <p:nvSpPr>
          <p:cNvPr id="128" name="Oval 127">
            <a:extLst>
              <a:ext uri="{FF2B5EF4-FFF2-40B4-BE49-F238E27FC236}">
                <a16:creationId xmlns:a16="http://schemas.microsoft.com/office/drawing/2014/main" id="{ABE2230D-212F-4424-85A2-79C39CA818A3}"/>
              </a:ext>
            </a:extLst>
          </p:cNvPr>
          <p:cNvSpPr/>
          <p:nvPr/>
        </p:nvSpPr>
        <p:spPr>
          <a:xfrm>
            <a:off x="3678446" y="7040880"/>
            <a:ext cx="4885242" cy="4885242"/>
          </a:xfrm>
          <a:prstGeom prst="ellipse">
            <a:avLst/>
          </a:prstGeom>
          <a:solidFill>
            <a:srgbClr val="2E6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Action Button: Go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95F38F-83C6-40ED-9C3F-0DFD5722739A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Action Button: Go Back or Previous 2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54C6BE1-7E89-4554-A9C8-0F87F81666FE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5099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F3848-1FBD-4E1C-8F9B-BC068EB46CB8}"/>
              </a:ext>
            </a:extLst>
          </p:cNvPr>
          <p:cNvGrpSpPr/>
          <p:nvPr/>
        </p:nvGrpSpPr>
        <p:grpSpPr>
          <a:xfrm>
            <a:off x="4305830" y="2538639"/>
            <a:ext cx="3776472" cy="3776472"/>
            <a:chOff x="4305830" y="2538639"/>
            <a:chExt cx="3776472" cy="3776472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8812048-5106-48E6-A289-FEE1CC8DE331}"/>
                </a:ext>
              </a:extLst>
            </p:cNvPr>
            <p:cNvSpPr/>
            <p:nvPr/>
          </p:nvSpPr>
          <p:spPr>
            <a:xfrm>
              <a:off x="4305830" y="2538639"/>
              <a:ext cx="3776472" cy="3776472"/>
            </a:xfrm>
            <a:prstGeom prst="ellipse">
              <a:avLst/>
            </a:prstGeom>
            <a:solidFill>
              <a:srgbClr val="2E6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C3C428E-DF02-4005-9AC2-E71C43552157}"/>
                </a:ext>
              </a:extLst>
            </p:cNvPr>
            <p:cNvSpPr/>
            <p:nvPr/>
          </p:nvSpPr>
          <p:spPr>
            <a:xfrm>
              <a:off x="4659869" y="2892683"/>
              <a:ext cx="3068384" cy="3068384"/>
            </a:xfrm>
            <a:prstGeom prst="ellipse">
              <a:avLst/>
            </a:prstGeom>
            <a:solidFill>
              <a:srgbClr val="54A8BC"/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F71D2C-4027-421E-9BED-96022C8EE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976" y="3179303"/>
              <a:ext cx="3074276" cy="2495145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2F96AB9-0D02-4F3A-B1D5-E3AF14C65617}"/>
              </a:ext>
            </a:extLst>
          </p:cNvPr>
          <p:cNvGrpSpPr/>
          <p:nvPr/>
        </p:nvGrpSpPr>
        <p:grpSpPr>
          <a:xfrm>
            <a:off x="8843418" y="2697480"/>
            <a:ext cx="1463040" cy="1463040"/>
            <a:chOff x="3770814" y="1354183"/>
            <a:chExt cx="1188720" cy="118872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C2F268A-FC97-4E6F-8ABC-7C66613542C5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48B8917-4091-4A2B-B545-801537286EFB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C9956B5-67F1-4F2F-942F-6C25ECB31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13E6B00-2E78-445A-8A75-42B1DE634A4E}"/>
              </a:ext>
            </a:extLst>
          </p:cNvPr>
          <p:cNvGrpSpPr/>
          <p:nvPr/>
        </p:nvGrpSpPr>
        <p:grpSpPr>
          <a:xfrm>
            <a:off x="7498081" y="942344"/>
            <a:ext cx="1188720" cy="1188720"/>
            <a:chOff x="5747658" y="740228"/>
            <a:chExt cx="914400" cy="9144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8C5767D-3CF6-4273-8E2F-E28019401F6B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9E443AD-7AF3-4F8C-8ADB-29083082C665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6678FAF-6D2A-41A3-A527-5A04C8BCD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8EAD536-BDC1-4528-B176-7E3360A2FB6F}"/>
              </a:ext>
            </a:extLst>
          </p:cNvPr>
          <p:cNvGrpSpPr/>
          <p:nvPr/>
        </p:nvGrpSpPr>
        <p:grpSpPr>
          <a:xfrm>
            <a:off x="5639602" y="200683"/>
            <a:ext cx="914400" cy="914400"/>
            <a:chOff x="7450182" y="1354183"/>
            <a:chExt cx="1188720" cy="118872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64C7B62-82D2-4372-87DC-432C2E00A481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8904F72-E73F-4724-824B-CD411EC62B3F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DA6705C-EFF4-41AE-A949-113DEBB7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91CEBD8-F015-4C09-BF01-1648242DECC8}"/>
              </a:ext>
            </a:extLst>
          </p:cNvPr>
          <p:cNvGrpSpPr/>
          <p:nvPr/>
        </p:nvGrpSpPr>
        <p:grpSpPr>
          <a:xfrm>
            <a:off x="3489388" y="909863"/>
            <a:ext cx="1188720" cy="1188720"/>
            <a:chOff x="8678094" y="2680063"/>
            <a:chExt cx="1463040" cy="146304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8DF5EBA-F694-43FB-91C3-41905059EE50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0D7028A-C65C-4E86-AA3C-0BDF26CA3A1E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4775CDA-25F9-449C-AFF9-1938A5B81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E1A6B4F-37B6-4884-86CA-88883DB2EA98}"/>
              </a:ext>
            </a:extLst>
          </p:cNvPr>
          <p:cNvGrpSpPr/>
          <p:nvPr/>
        </p:nvGrpSpPr>
        <p:grpSpPr>
          <a:xfrm>
            <a:off x="2259580" y="2707481"/>
            <a:ext cx="1463040" cy="1463040"/>
            <a:chOff x="4317275" y="2542903"/>
            <a:chExt cx="3775166" cy="377516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7403C35-1E28-4052-86A6-F721420372AE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EF98783-3B99-4AC5-B0B2-638ED94F491F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649DE221-43AE-4634-87D7-E31C0C48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4203454-5E5E-4C6B-B770-9582E66FDA6A}"/>
              </a:ext>
            </a:extLst>
          </p:cNvPr>
          <p:cNvSpPr txBox="1"/>
          <p:nvPr/>
        </p:nvSpPr>
        <p:spPr>
          <a:xfrm>
            <a:off x="4907280" y="1575940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sp>
        <p:nvSpPr>
          <p:cNvPr id="27" name="Action Button: Go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27EF5A-DF02-4D72-9BFD-F6F4595EB882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Action Button: Go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6CBEF03-3A6E-4C16-A288-85510DE13276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3487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C8AE89-7654-43B7-92CF-3D64A562C456}"/>
              </a:ext>
            </a:extLst>
          </p:cNvPr>
          <p:cNvGrpSpPr/>
          <p:nvPr/>
        </p:nvGrpSpPr>
        <p:grpSpPr>
          <a:xfrm>
            <a:off x="4298747" y="2567582"/>
            <a:ext cx="3776472" cy="3776472"/>
            <a:chOff x="4298747" y="2567582"/>
            <a:chExt cx="3776472" cy="377647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A3E333E-D181-4A45-9254-26EE8DC122EE}"/>
                </a:ext>
              </a:extLst>
            </p:cNvPr>
            <p:cNvSpPr/>
            <p:nvPr/>
          </p:nvSpPr>
          <p:spPr>
            <a:xfrm>
              <a:off x="4298747" y="2567582"/>
              <a:ext cx="3776472" cy="3776472"/>
            </a:xfrm>
            <a:prstGeom prst="ellipse">
              <a:avLst/>
            </a:prstGeom>
            <a:solidFill>
              <a:srgbClr val="2E6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6F36D3-A3DF-4887-8C17-1144DC83B948}"/>
                </a:ext>
              </a:extLst>
            </p:cNvPr>
            <p:cNvSpPr/>
            <p:nvPr/>
          </p:nvSpPr>
          <p:spPr>
            <a:xfrm>
              <a:off x="4734494" y="3003329"/>
              <a:ext cx="2904978" cy="2904978"/>
            </a:xfrm>
            <a:prstGeom prst="ellipse">
              <a:avLst/>
            </a:prstGeom>
            <a:solidFill>
              <a:srgbClr val="54A8BC"/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3B38CA-D5D8-4D84-8DEA-51532B88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868" y="3151723"/>
              <a:ext cx="2994231" cy="242229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CD184C-7846-4B12-BFF9-888A384474EA}"/>
              </a:ext>
            </a:extLst>
          </p:cNvPr>
          <p:cNvGrpSpPr/>
          <p:nvPr/>
        </p:nvGrpSpPr>
        <p:grpSpPr>
          <a:xfrm>
            <a:off x="8856252" y="2697480"/>
            <a:ext cx="1463040" cy="1463040"/>
            <a:chOff x="5747658" y="740228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0BD526E-9AED-40D2-8E81-B3B5DB2133EC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BA11FCF-1214-4844-989C-AFF4476DFDEE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65DFBD6-8617-4B9B-BE00-396D2572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6037434-1B1E-423F-A4BE-CE558DFA7BFC}"/>
              </a:ext>
            </a:extLst>
          </p:cNvPr>
          <p:cNvGrpSpPr/>
          <p:nvPr/>
        </p:nvGrpSpPr>
        <p:grpSpPr>
          <a:xfrm>
            <a:off x="7498883" y="951075"/>
            <a:ext cx="1188720" cy="1188720"/>
            <a:chOff x="7450182" y="1354183"/>
            <a:chExt cx="1188720" cy="11887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0C0404-F18C-4C3D-81D5-BAD328A3BBFA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2CB36A-ED99-49E7-888C-80444781BD73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EE2872C-7A1E-4639-A7B2-E4FF88CA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A9EE7C-159A-4AC4-91D7-C50A533708BB}"/>
              </a:ext>
            </a:extLst>
          </p:cNvPr>
          <p:cNvGrpSpPr/>
          <p:nvPr/>
        </p:nvGrpSpPr>
        <p:grpSpPr>
          <a:xfrm>
            <a:off x="5638800" y="195273"/>
            <a:ext cx="914400" cy="914400"/>
            <a:chOff x="8678094" y="2680063"/>
            <a:chExt cx="1463040" cy="146304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C7E0538-37FE-4F80-9893-9BDA6D500C44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1F9495A-1EF7-4232-B2C2-CE3ABB08E83B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336B4A2-24A6-49D7-ABA2-B2A43A1C6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0510A0F-0DE8-459E-800F-6F26BF6A4D83}"/>
              </a:ext>
            </a:extLst>
          </p:cNvPr>
          <p:cNvGrpSpPr/>
          <p:nvPr/>
        </p:nvGrpSpPr>
        <p:grpSpPr>
          <a:xfrm>
            <a:off x="3541455" y="980018"/>
            <a:ext cx="1188720" cy="1188720"/>
            <a:chOff x="4317275" y="2542903"/>
            <a:chExt cx="3775166" cy="377516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DA4AA4-C08B-4C68-A43B-FB0FABEB919E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52FA63F-2F6C-47D3-83A0-D26AC1977409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7B832EA-96F3-48C6-807D-C6FB13EAE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A59A4D-3C97-4390-B8EA-1DC6BB3FF921}"/>
              </a:ext>
            </a:extLst>
          </p:cNvPr>
          <p:cNvGrpSpPr/>
          <p:nvPr/>
        </p:nvGrpSpPr>
        <p:grpSpPr>
          <a:xfrm>
            <a:off x="2285343" y="2707481"/>
            <a:ext cx="1463040" cy="1463040"/>
            <a:chOff x="2050868" y="2680063"/>
            <a:chExt cx="1463040" cy="14630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476B657-2C6F-41F3-9CA0-F769F92EDC83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549A02-AAE8-49E0-8E60-FE9429862A46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DF3F2C5-F2F5-469D-81B1-91DC45C3D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9B804E-1E3B-4C25-B5EA-5A06D1281A8E}"/>
              </a:ext>
            </a:extLst>
          </p:cNvPr>
          <p:cNvSpPr txBox="1"/>
          <p:nvPr/>
        </p:nvSpPr>
        <p:spPr>
          <a:xfrm>
            <a:off x="4907280" y="1575940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sp>
        <p:nvSpPr>
          <p:cNvPr id="51" name="Action Button: Go Forward or Next 5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34FC10-1C11-470B-ABB9-481969BAFEDB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2" name="Action Button: Go Back or Previous 5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A8C455A-A5EB-4AD1-98C0-D17899751DCE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183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5106FF-6422-4C26-8F7C-06D85FB8BFA0}"/>
              </a:ext>
            </a:extLst>
          </p:cNvPr>
          <p:cNvGrpSpPr/>
          <p:nvPr/>
        </p:nvGrpSpPr>
        <p:grpSpPr>
          <a:xfrm>
            <a:off x="4289923" y="2585730"/>
            <a:ext cx="3776472" cy="3776472"/>
            <a:chOff x="4289923" y="2585730"/>
            <a:chExt cx="3776472" cy="377647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A89A236-87E9-4116-B6CA-7B13A8E89871}"/>
                </a:ext>
              </a:extLst>
            </p:cNvPr>
            <p:cNvSpPr/>
            <p:nvPr/>
          </p:nvSpPr>
          <p:spPr>
            <a:xfrm>
              <a:off x="4289923" y="2585730"/>
              <a:ext cx="3776472" cy="3776472"/>
            </a:xfrm>
            <a:prstGeom prst="ellipse">
              <a:avLst/>
            </a:prstGeom>
            <a:solidFill>
              <a:srgbClr val="2E6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CF05E5-3493-4307-B896-51C346724D89}"/>
                </a:ext>
              </a:extLst>
            </p:cNvPr>
            <p:cNvSpPr/>
            <p:nvPr/>
          </p:nvSpPr>
          <p:spPr>
            <a:xfrm>
              <a:off x="4658579" y="2954386"/>
              <a:ext cx="3039160" cy="3039160"/>
            </a:xfrm>
            <a:prstGeom prst="ellipse">
              <a:avLst/>
            </a:prstGeom>
            <a:solidFill>
              <a:srgbClr val="54A8BC"/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8ED580A-47D2-4540-B77B-E5355F4F5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110" y="3240124"/>
              <a:ext cx="2523682" cy="240181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E4A9F65-52F7-4690-96F9-2F4C8B65E097}"/>
              </a:ext>
            </a:extLst>
          </p:cNvPr>
          <p:cNvGrpSpPr/>
          <p:nvPr/>
        </p:nvGrpSpPr>
        <p:grpSpPr>
          <a:xfrm>
            <a:off x="8856252" y="2714995"/>
            <a:ext cx="1463040" cy="1463040"/>
            <a:chOff x="7450182" y="1354183"/>
            <a:chExt cx="1188720" cy="118872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AF90BA2-F41F-48D7-A07D-FAC85F1BBDF9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929AEF1-D5E4-4B6F-B6F2-9671945DC9F1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50B879A-B088-4535-833F-CA5D8932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D22CC4-D577-461E-85A8-2911D912AE78}"/>
              </a:ext>
            </a:extLst>
          </p:cNvPr>
          <p:cNvGrpSpPr/>
          <p:nvPr/>
        </p:nvGrpSpPr>
        <p:grpSpPr>
          <a:xfrm>
            <a:off x="7504498" y="974213"/>
            <a:ext cx="1188720" cy="1188720"/>
            <a:chOff x="8678094" y="2680063"/>
            <a:chExt cx="1463040" cy="14630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AFE8410-4FD9-44BE-B928-452F3612BD5D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E3E6CBA-B765-4C18-AE6E-CBA574B2F393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B8E0B0B-834E-450F-A46A-0B0B3279F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913FCB8-2469-4BA8-A4E3-A053BE0113D3}"/>
              </a:ext>
            </a:extLst>
          </p:cNvPr>
          <p:cNvGrpSpPr/>
          <p:nvPr/>
        </p:nvGrpSpPr>
        <p:grpSpPr>
          <a:xfrm>
            <a:off x="5638800" y="197679"/>
            <a:ext cx="914400" cy="914400"/>
            <a:chOff x="4317275" y="2542903"/>
            <a:chExt cx="3775166" cy="377516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345C44C-C363-4C52-BDD7-46EC26157795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BF4785F-FBE3-4301-A526-D54B25A1893F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768695C-B65D-4463-9CA8-FBD4015C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A3FC42-7404-44EE-9689-E2B436B9F51D}"/>
              </a:ext>
            </a:extLst>
          </p:cNvPr>
          <p:cNvGrpSpPr/>
          <p:nvPr/>
        </p:nvGrpSpPr>
        <p:grpSpPr>
          <a:xfrm>
            <a:off x="3537087" y="980018"/>
            <a:ext cx="1188720" cy="1188720"/>
            <a:chOff x="2050868" y="2680063"/>
            <a:chExt cx="1463040" cy="146304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6E36393-329E-467B-972D-513B3F924084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23B0E4A-2E8E-4809-8D93-8D4B9AAA848D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7C4A99-43BF-4D75-A9B4-10199917C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BE299A-7B14-48E0-A447-B0E79B3C8AC4}"/>
              </a:ext>
            </a:extLst>
          </p:cNvPr>
          <p:cNvGrpSpPr/>
          <p:nvPr/>
        </p:nvGrpSpPr>
        <p:grpSpPr>
          <a:xfrm>
            <a:off x="2277435" y="2714700"/>
            <a:ext cx="1463040" cy="1463040"/>
            <a:chOff x="3770814" y="1354183"/>
            <a:chExt cx="1188720" cy="11887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1E6DF9-5A5F-4CDB-A9DD-20E6A3FD9F16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E3F3886-BF54-40A0-AD6D-DAD086F4D681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F198738-A170-4D5B-9E2C-E6A873CA6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65993F9-DC54-4ADC-9E51-83005E1EBAEC}"/>
              </a:ext>
            </a:extLst>
          </p:cNvPr>
          <p:cNvSpPr txBox="1"/>
          <p:nvPr/>
        </p:nvSpPr>
        <p:spPr>
          <a:xfrm>
            <a:off x="4907280" y="1575940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79A163-DE91-4F64-BD85-2891E080C5BC}"/>
              </a:ext>
            </a:extLst>
          </p:cNvPr>
          <p:cNvSpPr txBox="1"/>
          <p:nvPr/>
        </p:nvSpPr>
        <p:spPr>
          <a:xfrm>
            <a:off x="11534336" y="-2526743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sp>
        <p:nvSpPr>
          <p:cNvPr id="52" name="Action Button: Go Forward or Next 5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89CD054-006B-4B92-BF55-F001A0692028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3" name="Action Button: Go Back or Previous 5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06F74E7-37A1-4AAC-81C6-10CA92FE06C9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5685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3E7E66-7D2A-4433-9AF6-4521D88EA71B}"/>
              </a:ext>
            </a:extLst>
          </p:cNvPr>
          <p:cNvGrpSpPr/>
          <p:nvPr/>
        </p:nvGrpSpPr>
        <p:grpSpPr>
          <a:xfrm>
            <a:off x="4257715" y="2585851"/>
            <a:ext cx="3776472" cy="3776472"/>
            <a:chOff x="4257715" y="2585851"/>
            <a:chExt cx="3776472" cy="377647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8717332-37CF-4552-9829-97676A756F27}"/>
                </a:ext>
              </a:extLst>
            </p:cNvPr>
            <p:cNvSpPr/>
            <p:nvPr/>
          </p:nvSpPr>
          <p:spPr>
            <a:xfrm>
              <a:off x="4257715" y="2585851"/>
              <a:ext cx="3776472" cy="3776472"/>
            </a:xfrm>
            <a:prstGeom prst="ellipse">
              <a:avLst/>
            </a:prstGeom>
            <a:solidFill>
              <a:srgbClr val="2E6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5D789A2-C227-445A-9240-3C48F29C4660}"/>
                </a:ext>
              </a:extLst>
            </p:cNvPr>
            <p:cNvSpPr/>
            <p:nvPr/>
          </p:nvSpPr>
          <p:spPr>
            <a:xfrm>
              <a:off x="4693462" y="3021598"/>
              <a:ext cx="2904978" cy="2904978"/>
            </a:xfrm>
            <a:prstGeom prst="ellipse">
              <a:avLst/>
            </a:prstGeom>
            <a:solidFill>
              <a:srgbClr val="54A8BC"/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EBF4769-FCC4-42A8-9F63-885755F3D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943" y="3406107"/>
              <a:ext cx="3019497" cy="209128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B8EA79-6E47-45CA-9D9D-FD1FD1C5573E}"/>
              </a:ext>
            </a:extLst>
          </p:cNvPr>
          <p:cNvGrpSpPr/>
          <p:nvPr/>
        </p:nvGrpSpPr>
        <p:grpSpPr>
          <a:xfrm>
            <a:off x="8856251" y="2724325"/>
            <a:ext cx="1463040" cy="1463040"/>
            <a:chOff x="8678094" y="2680063"/>
            <a:chExt cx="1463040" cy="146304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5D4C4D-B6D8-40C1-BE6E-5CAC1E7DB605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25E6DD7-2B74-4016-8515-B2C1D9D28728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31B7E05-B1E3-48A1-9EC6-B612B49CD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F4920B-40AD-4450-9D88-CDCC1F9EA324}"/>
              </a:ext>
            </a:extLst>
          </p:cNvPr>
          <p:cNvGrpSpPr/>
          <p:nvPr/>
        </p:nvGrpSpPr>
        <p:grpSpPr>
          <a:xfrm>
            <a:off x="7472035" y="986978"/>
            <a:ext cx="1188720" cy="1188720"/>
            <a:chOff x="4317275" y="2542903"/>
            <a:chExt cx="3775166" cy="377516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9D9601A-862A-426C-9E04-29098BC6E69E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CB2E66D-55BF-435D-A3AC-D188A002952C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08BD09F-81FC-41C4-B532-6595F353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2E3528-70B4-411E-A414-A30834A0734F}"/>
              </a:ext>
            </a:extLst>
          </p:cNvPr>
          <p:cNvGrpSpPr/>
          <p:nvPr/>
        </p:nvGrpSpPr>
        <p:grpSpPr>
          <a:xfrm>
            <a:off x="5635440" y="197679"/>
            <a:ext cx="914400" cy="914400"/>
            <a:chOff x="2050868" y="2680063"/>
            <a:chExt cx="1463040" cy="14630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4B9EB93-192B-49E0-BDF4-842A3CD25FB3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C9700CB-E7EF-486E-99DE-E79A1814E535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A2B0BF7-0A26-46FE-A9FA-2358DE263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3125D2-5EA2-4FB9-8AB5-90BE7C8DFCA6}"/>
              </a:ext>
            </a:extLst>
          </p:cNvPr>
          <p:cNvGrpSpPr/>
          <p:nvPr/>
        </p:nvGrpSpPr>
        <p:grpSpPr>
          <a:xfrm>
            <a:off x="3537087" y="971436"/>
            <a:ext cx="1188720" cy="1188720"/>
            <a:chOff x="3770814" y="1354183"/>
            <a:chExt cx="1188720" cy="118872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2B452FA-26AF-4E05-9500-B6FA35B99110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52774A8-C4B1-45E8-BE01-67053D00B776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3681A77-223D-4961-BDA5-E9041AB6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0A4636-F525-49E6-8F5D-B9140010684F}"/>
              </a:ext>
            </a:extLst>
          </p:cNvPr>
          <p:cNvGrpSpPr/>
          <p:nvPr/>
        </p:nvGrpSpPr>
        <p:grpSpPr>
          <a:xfrm>
            <a:off x="2294622" y="2724325"/>
            <a:ext cx="1463040" cy="1463040"/>
            <a:chOff x="5747658" y="740228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E4C71B3-3226-407E-B732-2825ECAF200E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82370A-49D9-47FE-97BD-5124F33CDDFF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8D24CA-3DF5-455C-9480-FF442A7C5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F20B7E0-F0F4-447D-8D13-BA807CC32D23}"/>
              </a:ext>
            </a:extLst>
          </p:cNvPr>
          <p:cNvSpPr txBox="1"/>
          <p:nvPr/>
        </p:nvSpPr>
        <p:spPr>
          <a:xfrm>
            <a:off x="4907280" y="1575940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sp>
        <p:nvSpPr>
          <p:cNvPr id="27" name="Action Button: Go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FA408FC-F85E-40B1-B275-9CAA3E5184B6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2" name="Action Button: Go Back or Previous 5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1411E30-0915-430B-869A-B193831A9E32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0319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88C749-0652-434E-B8E3-9B90174022D4}"/>
              </a:ext>
            </a:extLst>
          </p:cNvPr>
          <p:cNvGrpSpPr/>
          <p:nvPr/>
        </p:nvGrpSpPr>
        <p:grpSpPr>
          <a:xfrm>
            <a:off x="4239267" y="2577435"/>
            <a:ext cx="3776472" cy="3776472"/>
            <a:chOff x="4239267" y="2577435"/>
            <a:chExt cx="3776472" cy="377647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151C9D4-B4FA-4696-AE79-54F49877181B}"/>
                </a:ext>
              </a:extLst>
            </p:cNvPr>
            <p:cNvSpPr/>
            <p:nvPr/>
          </p:nvSpPr>
          <p:spPr>
            <a:xfrm>
              <a:off x="4239267" y="2577435"/>
              <a:ext cx="3776472" cy="3776472"/>
            </a:xfrm>
            <a:prstGeom prst="ellipse">
              <a:avLst/>
            </a:prstGeom>
            <a:solidFill>
              <a:srgbClr val="2E6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AB8F836-295F-4863-AED7-2BA811BA7AEF}"/>
                </a:ext>
              </a:extLst>
            </p:cNvPr>
            <p:cNvSpPr/>
            <p:nvPr/>
          </p:nvSpPr>
          <p:spPr>
            <a:xfrm>
              <a:off x="4593311" y="2931479"/>
              <a:ext cx="3068384" cy="3068384"/>
            </a:xfrm>
            <a:prstGeom prst="ellipse">
              <a:avLst/>
            </a:prstGeom>
            <a:solidFill>
              <a:srgbClr val="54A8BC"/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83921F5-4808-4036-8B34-1FBD03BA7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134" y="3229405"/>
              <a:ext cx="3071561" cy="20641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7F8540-9138-4568-B5BF-9A1721437719}"/>
              </a:ext>
            </a:extLst>
          </p:cNvPr>
          <p:cNvGrpSpPr/>
          <p:nvPr/>
        </p:nvGrpSpPr>
        <p:grpSpPr>
          <a:xfrm>
            <a:off x="8855635" y="2747665"/>
            <a:ext cx="1463040" cy="1463040"/>
            <a:chOff x="4317275" y="2542903"/>
            <a:chExt cx="3775166" cy="377516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C3078EA-E883-4E08-9D44-6537080169FB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4D4DEE3-E38B-4C53-A67F-C6F832F800AC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625EF40-A1BE-44C7-AD79-94FE5FF7B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5D1229-3635-4053-96A1-207F01961246}"/>
              </a:ext>
            </a:extLst>
          </p:cNvPr>
          <p:cNvGrpSpPr/>
          <p:nvPr/>
        </p:nvGrpSpPr>
        <p:grpSpPr>
          <a:xfrm>
            <a:off x="7464766" y="992110"/>
            <a:ext cx="1188720" cy="1188720"/>
            <a:chOff x="2050868" y="2680063"/>
            <a:chExt cx="1463040" cy="14630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D12BAD-EB0B-48E9-9F30-05600C196A15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F2E3D4C-9CFE-402B-A97C-96F8C1128C4F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9334AC8-6A51-48C8-B5B7-DF0A81B32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7B189F2-E3CE-4DB3-A574-40C69F5E75D6}"/>
              </a:ext>
            </a:extLst>
          </p:cNvPr>
          <p:cNvGrpSpPr/>
          <p:nvPr/>
        </p:nvGrpSpPr>
        <p:grpSpPr>
          <a:xfrm>
            <a:off x="5638800" y="193919"/>
            <a:ext cx="914400" cy="914400"/>
            <a:chOff x="3770814" y="1354183"/>
            <a:chExt cx="1188720" cy="118872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28A863-9FEB-4979-9C8C-2C6FD713E361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F9D8199-A051-4384-B126-B09187A6F234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C7F366D-EE28-4EF7-A14D-18A74B97E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C168A7-A2E7-4829-BCE3-DB48BE5F8047}"/>
              </a:ext>
            </a:extLst>
          </p:cNvPr>
          <p:cNvGrpSpPr/>
          <p:nvPr/>
        </p:nvGrpSpPr>
        <p:grpSpPr>
          <a:xfrm>
            <a:off x="3538514" y="971436"/>
            <a:ext cx="1188720" cy="1188720"/>
            <a:chOff x="5747658" y="740228"/>
            <a:chExt cx="914400" cy="9144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240BDC9-7A0E-49AD-B019-0E7BC71E6E1A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FBC9C20-E52E-4453-A285-B9B992D45658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B811709-BEE8-4CE8-A193-E787AD24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9C0EF1-1C5A-4580-9458-07EDC446214B}"/>
              </a:ext>
            </a:extLst>
          </p:cNvPr>
          <p:cNvGrpSpPr/>
          <p:nvPr/>
        </p:nvGrpSpPr>
        <p:grpSpPr>
          <a:xfrm>
            <a:off x="2294622" y="2724325"/>
            <a:ext cx="1463040" cy="1463040"/>
            <a:chOff x="7450182" y="1354183"/>
            <a:chExt cx="1188720" cy="11887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9019D2-B3DE-4AA8-A5FA-14A8611B344E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504A502-2704-4BF3-B66E-1A579B7F374B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AD3580-03B3-4C29-BA12-DD5C90C0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66376B8-7CAF-4F9E-9B69-4B598AEF069C}"/>
              </a:ext>
            </a:extLst>
          </p:cNvPr>
          <p:cNvSpPr txBox="1"/>
          <p:nvPr/>
        </p:nvSpPr>
        <p:spPr>
          <a:xfrm>
            <a:off x="4907280" y="1575940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sp>
        <p:nvSpPr>
          <p:cNvPr id="51" name="Action Button: Go Forward or Next 5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04B87A8-0098-4A9A-B9BF-A8F0912176B7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2" name="Action Button: Go Back or Previous 5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D46865C-07BC-4394-8F43-6BB787C49EE1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0900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24AE5511-FDE3-41B2-9734-A010437770F2}"/>
              </a:ext>
            </a:extLst>
          </p:cNvPr>
          <p:cNvSpPr txBox="1"/>
          <p:nvPr/>
        </p:nvSpPr>
        <p:spPr>
          <a:xfrm>
            <a:off x="4907280" y="1575940"/>
            <a:ext cx="21916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Yekan" panose="00000400000000000000" pitchFamily="2" charset="-78"/>
              </a:rPr>
              <a:t>با تشکر از زحمات 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9ABF012-37EF-4C26-B7A1-0F3EEA0E2749}"/>
              </a:ext>
            </a:extLst>
          </p:cNvPr>
          <p:cNvGrpSpPr/>
          <p:nvPr/>
        </p:nvGrpSpPr>
        <p:grpSpPr>
          <a:xfrm>
            <a:off x="8843418" y="2707481"/>
            <a:ext cx="1463040" cy="1463040"/>
            <a:chOff x="2050868" y="2680063"/>
            <a:chExt cx="1463040" cy="146304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916F0B9-E761-41B3-B0A1-23FC56E2EFA5}"/>
                </a:ext>
              </a:extLst>
            </p:cNvPr>
            <p:cNvSpPr/>
            <p:nvPr/>
          </p:nvSpPr>
          <p:spPr>
            <a:xfrm>
              <a:off x="2050868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41F62F-E105-4468-9175-41CDA5C7EF13}"/>
                </a:ext>
              </a:extLst>
            </p:cNvPr>
            <p:cNvSpPr/>
            <p:nvPr/>
          </p:nvSpPr>
          <p:spPr>
            <a:xfrm>
              <a:off x="2188026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BDBA2D7C-A766-4C75-8296-20C233F5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743" y="2928262"/>
              <a:ext cx="1191003" cy="966642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D532E05-0D45-4628-ACF5-42D85408D21B}"/>
              </a:ext>
            </a:extLst>
          </p:cNvPr>
          <p:cNvGrpSpPr/>
          <p:nvPr/>
        </p:nvGrpSpPr>
        <p:grpSpPr>
          <a:xfrm>
            <a:off x="2103258" y="2697480"/>
            <a:ext cx="1463040" cy="1463040"/>
            <a:chOff x="8678094" y="2680063"/>
            <a:chExt cx="1463040" cy="146304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CDC6EE3-CE04-4CBD-8886-7F56D562E8C2}"/>
                </a:ext>
              </a:extLst>
            </p:cNvPr>
            <p:cNvSpPr/>
            <p:nvPr/>
          </p:nvSpPr>
          <p:spPr>
            <a:xfrm>
              <a:off x="8678094" y="2680063"/>
              <a:ext cx="1463040" cy="14630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95EADE6-07F9-43FD-8A8C-9ADF6B37BB32}"/>
                </a:ext>
              </a:extLst>
            </p:cNvPr>
            <p:cNvSpPr/>
            <p:nvPr/>
          </p:nvSpPr>
          <p:spPr>
            <a:xfrm>
              <a:off x="8815254" y="2817223"/>
              <a:ext cx="1188720" cy="11887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ECE7390-E39C-4750-BB30-3259608FB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023" y="2932642"/>
              <a:ext cx="1189951" cy="799686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1382375-E7F5-4659-87DC-AE3A8C38EEF1}"/>
              </a:ext>
            </a:extLst>
          </p:cNvPr>
          <p:cNvGrpSpPr/>
          <p:nvPr/>
        </p:nvGrpSpPr>
        <p:grpSpPr>
          <a:xfrm>
            <a:off x="7498081" y="942344"/>
            <a:ext cx="1188720" cy="1188720"/>
            <a:chOff x="3770814" y="1354183"/>
            <a:chExt cx="1188720" cy="118872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5EF1391-7D87-42EA-9798-2FDCE2E7A380}"/>
                </a:ext>
              </a:extLst>
            </p:cNvPr>
            <p:cNvSpPr/>
            <p:nvPr/>
          </p:nvSpPr>
          <p:spPr>
            <a:xfrm>
              <a:off x="3770814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A159D0E-A9B2-4122-8843-CFB600388F09}"/>
                </a:ext>
              </a:extLst>
            </p:cNvPr>
            <p:cNvSpPr/>
            <p:nvPr/>
          </p:nvSpPr>
          <p:spPr>
            <a:xfrm>
              <a:off x="3907974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8EAF1C-281B-4927-8C13-F3807F0D8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27" y="1538053"/>
              <a:ext cx="942494" cy="762467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1119896-5BAE-4706-A84B-D5EF965421F4}"/>
              </a:ext>
            </a:extLst>
          </p:cNvPr>
          <p:cNvGrpSpPr/>
          <p:nvPr/>
        </p:nvGrpSpPr>
        <p:grpSpPr>
          <a:xfrm>
            <a:off x="3502681" y="916895"/>
            <a:ext cx="1188720" cy="1188720"/>
            <a:chOff x="7450182" y="1354183"/>
            <a:chExt cx="1188720" cy="11887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C75AA2C-0C44-4C0E-BABB-17A7D6EC93C4}"/>
                </a:ext>
              </a:extLst>
            </p:cNvPr>
            <p:cNvSpPr/>
            <p:nvPr/>
          </p:nvSpPr>
          <p:spPr>
            <a:xfrm>
              <a:off x="7450182" y="1354183"/>
              <a:ext cx="1188720" cy="1188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A7CFAB2-0BBD-4730-83F7-09D3A2DEE0AE}"/>
                </a:ext>
              </a:extLst>
            </p:cNvPr>
            <p:cNvSpPr/>
            <p:nvPr/>
          </p:nvSpPr>
          <p:spPr>
            <a:xfrm>
              <a:off x="7587342" y="149134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9688F0F-1579-4E3B-8029-BB791D71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295" y="1612375"/>
              <a:ext cx="950447" cy="658272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5E4CB0F-6B0C-4904-A827-81F3F8829426}"/>
              </a:ext>
            </a:extLst>
          </p:cNvPr>
          <p:cNvGrpSpPr/>
          <p:nvPr/>
        </p:nvGrpSpPr>
        <p:grpSpPr>
          <a:xfrm>
            <a:off x="5638800" y="211814"/>
            <a:ext cx="914400" cy="914400"/>
            <a:chOff x="5747658" y="740228"/>
            <a:chExt cx="914400" cy="91440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3552D39-4649-4438-8201-A6148654B561}"/>
                </a:ext>
              </a:extLst>
            </p:cNvPr>
            <p:cNvSpPr/>
            <p:nvPr/>
          </p:nvSpPr>
          <p:spPr>
            <a:xfrm>
              <a:off x="5747658" y="740228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4113573-B0B0-4423-861F-C4090D5DD7CD}"/>
                </a:ext>
              </a:extLst>
            </p:cNvPr>
            <p:cNvSpPr/>
            <p:nvPr/>
          </p:nvSpPr>
          <p:spPr>
            <a:xfrm>
              <a:off x="5836921" y="829491"/>
              <a:ext cx="735874" cy="735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27000">
                <a:schemeClr val="accent2">
                  <a:lumMod val="50000"/>
                </a:scheme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BD0E9A8-ECC2-4508-A055-1E6A7BBDE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29" y="898677"/>
              <a:ext cx="611061" cy="58155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2537FA-EF9F-4458-ABEB-9F28D118DB7A}"/>
              </a:ext>
            </a:extLst>
          </p:cNvPr>
          <p:cNvGrpSpPr/>
          <p:nvPr/>
        </p:nvGrpSpPr>
        <p:grpSpPr>
          <a:xfrm>
            <a:off x="4317275" y="2542903"/>
            <a:ext cx="3775166" cy="3775166"/>
            <a:chOff x="4317275" y="2542903"/>
            <a:chExt cx="3775166" cy="3775166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9446BD5-58A9-453D-88C8-5555EA11116C}"/>
                </a:ext>
              </a:extLst>
            </p:cNvPr>
            <p:cNvSpPr/>
            <p:nvPr/>
          </p:nvSpPr>
          <p:spPr>
            <a:xfrm>
              <a:off x="4317275" y="2542903"/>
              <a:ext cx="3775166" cy="3775166"/>
            </a:xfrm>
            <a:prstGeom prst="ellipse">
              <a:avLst/>
            </a:prstGeom>
            <a:solidFill>
              <a:srgbClr val="2E6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83D2279-A4F7-46B8-8C45-73EB213EE136}"/>
                </a:ext>
              </a:extLst>
            </p:cNvPr>
            <p:cNvSpPr/>
            <p:nvPr/>
          </p:nvSpPr>
          <p:spPr>
            <a:xfrm>
              <a:off x="4671197" y="2896825"/>
              <a:ext cx="3067322" cy="3067322"/>
            </a:xfrm>
            <a:prstGeom prst="ellipse">
              <a:avLst/>
            </a:prstGeom>
            <a:solidFill>
              <a:srgbClr val="54A8BC"/>
            </a:soli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37F6C27-AAF9-4F76-B766-EA9C7E45B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628" y="2928262"/>
              <a:ext cx="2722721" cy="2820616"/>
            </a:xfrm>
            <a:prstGeom prst="rect">
              <a:avLst/>
            </a:prstGeom>
          </p:spPr>
        </p:pic>
      </p:grpSp>
      <p:sp>
        <p:nvSpPr>
          <p:cNvPr id="128" name="Oval 127">
            <a:extLst>
              <a:ext uri="{FF2B5EF4-FFF2-40B4-BE49-F238E27FC236}">
                <a16:creationId xmlns:a16="http://schemas.microsoft.com/office/drawing/2014/main" id="{ABE2230D-212F-4424-85A2-79C39CA818A3}"/>
              </a:ext>
            </a:extLst>
          </p:cNvPr>
          <p:cNvSpPr/>
          <p:nvPr/>
        </p:nvSpPr>
        <p:spPr>
          <a:xfrm>
            <a:off x="3678446" y="7040880"/>
            <a:ext cx="4885242" cy="48852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A4E4186-1884-43B0-9258-F2914AF50E33}"/>
              </a:ext>
            </a:extLst>
          </p:cNvPr>
          <p:cNvSpPr/>
          <p:nvPr/>
        </p:nvSpPr>
        <p:spPr>
          <a:xfrm>
            <a:off x="2239187" y="7040880"/>
            <a:ext cx="7284582" cy="728458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B8D638-56CC-4964-958E-24234226BBAC}"/>
              </a:ext>
            </a:extLst>
          </p:cNvPr>
          <p:cNvSpPr/>
          <p:nvPr/>
        </p:nvSpPr>
        <p:spPr>
          <a:xfrm>
            <a:off x="3291841" y="7234722"/>
            <a:ext cx="5394960" cy="539496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CB7A42-C7E9-455D-AD20-31AA051A461F}"/>
              </a:ext>
            </a:extLst>
          </p:cNvPr>
          <p:cNvSpPr txBox="1"/>
          <p:nvPr/>
        </p:nvSpPr>
        <p:spPr>
          <a:xfrm>
            <a:off x="4264409" y="-2998377"/>
            <a:ext cx="3663182" cy="280076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با سپاس فراوان 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ازتوجه و همکاری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 کلیه 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2  Yekan" panose="00000400000000000000" pitchFamily="2" charset="-78"/>
              </a:rPr>
              <a:t>دانشجویان عزیز</a:t>
            </a:r>
          </a:p>
        </p:txBody>
      </p:sp>
      <p:sp>
        <p:nvSpPr>
          <p:cNvPr id="31" name="Action Button: Go Forward or Next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CFA9D1-69A1-4D26-BD45-0CD2537088E9}"/>
              </a:ext>
            </a:extLst>
          </p:cNvPr>
          <p:cNvSpPr/>
          <p:nvPr/>
        </p:nvSpPr>
        <p:spPr>
          <a:xfrm>
            <a:off x="11875168" y="6492240"/>
            <a:ext cx="320040" cy="320040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2" name="Action Button: Go Back or Previous 3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BF616C6-E1E9-4C64-84AA-A663BAB7E2AA}"/>
              </a:ext>
            </a:extLst>
          </p:cNvPr>
          <p:cNvSpPr/>
          <p:nvPr/>
        </p:nvSpPr>
        <p:spPr>
          <a:xfrm>
            <a:off x="3208" y="6492240"/>
            <a:ext cx="320040" cy="320034"/>
          </a:xfrm>
          <a:prstGeom prst="actionButtonBackPrevio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8932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2267</Words>
  <Application>Microsoft Office PowerPoint</Application>
  <PresentationFormat>Widescreen</PresentationFormat>
  <Paragraphs>460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5" baseType="lpstr">
      <vt:lpstr>Calibri</vt:lpstr>
      <vt:lpstr>pfont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aliali</dc:creator>
  <cp:lastModifiedBy>ali aliali</cp:lastModifiedBy>
  <cp:revision>169</cp:revision>
  <dcterms:created xsi:type="dcterms:W3CDTF">2020-06-24T05:12:04Z</dcterms:created>
  <dcterms:modified xsi:type="dcterms:W3CDTF">2020-06-27T20:05:12Z</dcterms:modified>
</cp:coreProperties>
</file>