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62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94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47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80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33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40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79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1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6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3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0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5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3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7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0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4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3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60DBB29-2AAC-429B-B602-27E075C8000F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74A05B8-BEA1-4271-83DE-669650729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29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84C683-88CC-4C41-B181-E7B7271BB1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26879" y="1505242"/>
            <a:ext cx="1710165" cy="590843"/>
          </a:xfrm>
        </p:spPr>
        <p:txBody>
          <a:bodyPr/>
          <a:lstStyle/>
          <a:p>
            <a:pPr algn="r"/>
            <a:r>
              <a:rPr lang="fa-IR" sz="36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fa-IR" sz="36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en-US" sz="3600" b="1" u="sng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F8F044A-A774-447C-BC0D-B33A1641F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263637"/>
            <a:ext cx="9663100" cy="3416105"/>
          </a:xfrm>
        </p:spPr>
        <p:txBody>
          <a:bodyPr>
            <a:normAutofit/>
          </a:bodyPr>
          <a:lstStyle/>
          <a:p>
            <a:pPr algn="ctr"/>
            <a:endParaRPr lang="fa-IR" sz="3200" dirty="0">
              <a:solidFill>
                <a:schemeClr val="bg1"/>
              </a:solidFill>
            </a:endParaRPr>
          </a:p>
          <a:p>
            <a:pPr algn="ctr"/>
            <a:r>
              <a:rPr lang="fa-IR" sz="115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اطلاعیه</a:t>
            </a:r>
            <a:endParaRPr lang="fa-IR" sz="11500" b="1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A9A634B-6A9C-46F3-8FB2-51FF5C7986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270" y="482037"/>
            <a:ext cx="5082321" cy="10232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123B143-F769-403B-BE6E-F5EC601DCD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41" y="482037"/>
            <a:ext cx="1634529" cy="102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709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</TotalTime>
  <Words>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Century Gothic</vt:lpstr>
      <vt:lpstr>Times New Roman</vt:lpstr>
      <vt:lpstr>Wingdings 3</vt:lpstr>
      <vt:lpstr>Ion Boardroom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اطلاعیه:</dc:title>
  <dc:creator>Ghazaleh Ghazaleh</dc:creator>
  <cp:lastModifiedBy>Windows User</cp:lastModifiedBy>
  <cp:revision>3</cp:revision>
  <dcterms:created xsi:type="dcterms:W3CDTF">2020-11-09T08:51:43Z</dcterms:created>
  <dcterms:modified xsi:type="dcterms:W3CDTF">2020-11-16T09:20:46Z</dcterms:modified>
</cp:coreProperties>
</file>